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4A30-0BF8-4066-9A1E-48CF3FD288BA}" type="datetimeFigureOut">
              <a:rPr lang="id-ID" smtClean="0"/>
              <a:t>06/03/2024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A63D-A07C-407B-9006-6315CADA2A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21474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4A30-0BF8-4066-9A1E-48CF3FD288BA}" type="datetimeFigureOut">
              <a:rPr lang="id-ID" smtClean="0"/>
              <a:t>06/03/2024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A63D-A07C-407B-9006-6315CADA2A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955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4A30-0BF8-4066-9A1E-48CF3FD288BA}" type="datetimeFigureOut">
              <a:rPr lang="id-ID" smtClean="0"/>
              <a:t>06/03/2024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A63D-A07C-407B-9006-6315CADA2A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995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4A30-0BF8-4066-9A1E-48CF3FD288BA}" type="datetimeFigureOut">
              <a:rPr lang="id-ID" smtClean="0"/>
              <a:t>06/03/2024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A63D-A07C-407B-9006-6315CADA2A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167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4A30-0BF8-4066-9A1E-48CF3FD288BA}" type="datetimeFigureOut">
              <a:rPr lang="id-ID" smtClean="0"/>
              <a:t>06/03/2024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A63D-A07C-407B-9006-6315CADA2A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62981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4A30-0BF8-4066-9A1E-48CF3FD288BA}" type="datetimeFigureOut">
              <a:rPr lang="id-ID" smtClean="0"/>
              <a:t>06/03/2024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A63D-A07C-407B-9006-6315CADA2A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3539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4A30-0BF8-4066-9A1E-48CF3FD288BA}" type="datetimeFigureOut">
              <a:rPr lang="id-ID" smtClean="0"/>
              <a:t>06/03/2024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A63D-A07C-407B-9006-6315CADA2A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9595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4A30-0BF8-4066-9A1E-48CF3FD288BA}" type="datetimeFigureOut">
              <a:rPr lang="id-ID" smtClean="0"/>
              <a:t>06/03/2024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A63D-A07C-407B-9006-6315CADA2A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2459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4A30-0BF8-4066-9A1E-48CF3FD288BA}" type="datetimeFigureOut">
              <a:rPr lang="id-ID" smtClean="0"/>
              <a:t>06/03/2024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A63D-A07C-407B-9006-6315CADA2A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80537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4A30-0BF8-4066-9A1E-48CF3FD288BA}" type="datetimeFigureOut">
              <a:rPr lang="id-ID" smtClean="0"/>
              <a:t>06/03/2024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A63D-A07C-407B-9006-6315CADA2A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433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4A30-0BF8-4066-9A1E-48CF3FD288BA}" type="datetimeFigureOut">
              <a:rPr lang="id-ID" smtClean="0"/>
              <a:t>06/03/2024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A63D-A07C-407B-9006-6315CADA2A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3589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F4A30-0BF8-4066-9A1E-48CF3FD288BA}" type="datetimeFigureOut">
              <a:rPr lang="id-ID" smtClean="0"/>
              <a:t>06/03/2024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CA63D-A07C-407B-9006-6315CADA2A1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0650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abc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7018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abc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</dc:title>
  <dc:creator>acer</dc:creator>
  <cp:lastModifiedBy>acer</cp:lastModifiedBy>
  <cp:revision>1</cp:revision>
  <dcterms:created xsi:type="dcterms:W3CDTF">2024-03-06T14:59:10Z</dcterms:created>
  <dcterms:modified xsi:type="dcterms:W3CDTF">2024-03-06T14:59:17Z</dcterms:modified>
</cp:coreProperties>
</file>