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59" r:id="rId3"/>
    <p:sldId id="286" r:id="rId4"/>
    <p:sldId id="287" r:id="rId5"/>
    <p:sldId id="288" r:id="rId6"/>
    <p:sldId id="274" r:id="rId7"/>
    <p:sldId id="277" r:id="rId8"/>
    <p:sldId id="261" r:id="rId9"/>
    <p:sldId id="275" r:id="rId10"/>
    <p:sldId id="278" r:id="rId11"/>
    <p:sldId id="281" r:id="rId12"/>
    <p:sldId id="282" r:id="rId13"/>
    <p:sldId id="279" r:id="rId14"/>
    <p:sldId id="273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70" d="100"/>
          <a:sy n="70" d="100"/>
        </p:scale>
        <p:origin x="7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11/7/2024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467086"/>
            <a:ext cx="1219200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DỤC ĐỊA PHƯƠNG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099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738" y="659022"/>
            <a:ext cx="11784835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3655" y="0"/>
            <a:ext cx="889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6: PHẬT HOÀNG TRẦN NHÂN TÔNG VỚI QUẢNG NINH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84" y="2056284"/>
            <a:ext cx="5638038" cy="37518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5984" y="1930908"/>
            <a:ext cx="4945172" cy="1625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am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Am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70569" y="0"/>
            <a:ext cx="312168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7500" y="2315340"/>
            <a:ext cx="732790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Hãy thiết kế sơ đồ hoá quá trình tu hành của Phật hoàng Trần Nhân Tông</a:t>
            </a:r>
            <a:endParaRPr lang="x-none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370569" y="0"/>
            <a:ext cx="312168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15" y="1073277"/>
            <a:ext cx="7884368" cy="50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82700" y="2024960"/>
            <a:ext cx="10655300" cy="25597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Đóng vai một hướng dẫn viên du lịch hãy giới thiệu và thuyết trình về quá trình tu hành của Phật hoàng Trần Nhân Tông</a:t>
            </a:r>
            <a:endParaRPr lang="x-none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4506" y="0"/>
            <a:ext cx="293381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53C941-41C4-3145-B1AC-B6DC66719B98}"/>
              </a:ext>
            </a:extLst>
          </p:cNvPr>
          <p:cNvSpPr txBox="1"/>
          <p:nvPr/>
        </p:nvSpPr>
        <p:spPr>
          <a:xfrm>
            <a:off x="838200" y="1973402"/>
            <a:ext cx="10123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</a:t>
            </a:r>
            <a:r>
              <a:rPr lang="x-none" sz="6000" b="1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EM HỌC</a:t>
            </a:r>
            <a:r>
              <a:rPr lang="en-US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x-none" sz="6000" b="1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TỐT</a:t>
            </a:r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1829" y="2658533"/>
            <a:ext cx="1033386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THEO DÕI ĐOẠN PHIM VÀ TRẢ LỜI CÁC CÂU HỎI SAU</a:t>
            </a:r>
          </a:p>
          <a:p>
            <a:pPr marL="457200" indent="-457200"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5225" y="182033"/>
            <a:ext cx="3467075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Treble clef">
            <a:hlinkClick r:id="rId4" action="ppaction://hlinksldjump"/>
            <a:extLst>
              <a:ext uri="{FF2B5EF4-FFF2-40B4-BE49-F238E27FC236}">
                <a16:creationId xmlns:a16="http://schemas.microsoft.com/office/drawing/2014/main" xmlns="" id="{4BE9B198-E5D2-9CBB-812A-63D52953E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394011" y="12197"/>
            <a:ext cx="1642946" cy="1642946"/>
          </a:xfrm>
          <a:prstGeom prst="rect">
            <a:avLst/>
          </a:prstGeom>
        </p:spPr>
      </p:pic>
      <p:pic>
        <p:nvPicPr>
          <p:cNvPr id="7" name="414964477682296259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7926" y="159619"/>
            <a:ext cx="8181668" cy="65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72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639" y="0"/>
            <a:ext cx="1180836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 HOÀNG TRẦN NHÂN TÔNG VỚI QUẢNG NINH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9" y="1456097"/>
            <a:ext cx="4892449" cy="4892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88" y="1881050"/>
            <a:ext cx="6839493" cy="38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2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320" y="1030596"/>
            <a:ext cx="1180836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6.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PHẬT HOÀNG TRẦN NHÂN TÔNG VỚI QUẢNG NINH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9557" y="2581067"/>
            <a:ext cx="10148710" cy="12855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Nam (1258 – 1308)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59557" y="4127864"/>
            <a:ext cx="10148710" cy="1460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11656643" cy="680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(1258 – 1308)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3655" y="0"/>
            <a:ext cx="889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6: PHẬT HOÀNG TRẦN NHÂN TÔNG VỚI QUẢNG NINH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20200" y="2418862"/>
            <a:ext cx="26318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62554"/>
              </p:ext>
            </p:extLst>
          </p:nvPr>
        </p:nvGraphicFramePr>
        <p:xfrm>
          <a:off x="1141810" y="1353966"/>
          <a:ext cx="7976790" cy="4927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16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251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35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5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 11/11/1258 (âm lịch)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10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 16 tuổi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5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 1278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05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 1293 (35 tuổi)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05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 1299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05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 1301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05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 1307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057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1/1/1308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3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83655" y="0"/>
            <a:ext cx="889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6: PHẬT HOÀNG TRẦN NHÂN TÔNG VỚI QUẢNG NINH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0052" y="678191"/>
            <a:ext cx="11656643" cy="680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(1258 – 1308)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763344"/>
              </p:ext>
            </p:extLst>
          </p:nvPr>
        </p:nvGraphicFramePr>
        <p:xfrm>
          <a:off x="1384300" y="1497172"/>
          <a:ext cx="10591800" cy="4620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6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2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kiện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Phật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11/11/1258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08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16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 lập làm Hoàng Thái tử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1278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Vua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vua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577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1293 (35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Nhường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ngôi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Thượng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khởi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–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Vân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Lâm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đương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Ngự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51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1299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chùa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thừa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thiền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thiền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Lâm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Đệ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thiền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Lâm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25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1301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am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Quảng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lân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bang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 1307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Loa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thiền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Trúc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Lâm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1/1/1308 (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lịch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niết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am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Ngoạ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Vân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167" marR="42167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1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11069513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(1258 – 1308)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3655" y="0"/>
            <a:ext cx="889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6: PHẬT HOÀNG TRẦN NHÂN TÔNG VỚI QUẢNG NINH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30303" y="1904256"/>
            <a:ext cx="4701108" cy="3384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Ngài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11" y="1369818"/>
            <a:ext cx="5730287" cy="445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4449" y="660090"/>
            <a:ext cx="11558951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am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3655" y="0"/>
            <a:ext cx="8895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6: PHẬT HOÀNG TRẦN NHÂN TÔNG VỚI QUẢNG NINH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64" y="1806476"/>
            <a:ext cx="5755918" cy="38164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7782" y="1999332"/>
            <a:ext cx="4151618" cy="13153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84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678</Words>
  <Application>Microsoft Office PowerPoint</Application>
  <PresentationFormat>Widescreen</PresentationFormat>
  <Paragraphs>99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APPLE CHANCERY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Giao Vien 12</cp:lastModifiedBy>
  <cp:revision>83</cp:revision>
  <dcterms:created xsi:type="dcterms:W3CDTF">2021-07-16T03:19:13Z</dcterms:created>
  <dcterms:modified xsi:type="dcterms:W3CDTF">2024-11-07T07:32:05Z</dcterms:modified>
</cp:coreProperties>
</file>