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86" r:id="rId3"/>
    <p:sldId id="258" r:id="rId4"/>
    <p:sldId id="261" r:id="rId5"/>
    <p:sldId id="262" r:id="rId6"/>
    <p:sldId id="263" r:id="rId7"/>
    <p:sldId id="264" r:id="rId8"/>
    <p:sldId id="287" r:id="rId9"/>
    <p:sldId id="266" r:id="rId10"/>
    <p:sldId id="267" r:id="rId11"/>
    <p:sldId id="288" r:id="rId12"/>
    <p:sldId id="269" r:id="rId13"/>
    <p:sldId id="270" r:id="rId14"/>
    <p:sldId id="271" r:id="rId15"/>
    <p:sldId id="290" r:id="rId16"/>
    <p:sldId id="291" r:id="rId17"/>
    <p:sldId id="292" r:id="rId18"/>
    <p:sldId id="276" r:id="rId19"/>
    <p:sldId id="278" r:id="rId20"/>
    <p:sldId id="289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 Slab" panose="020B0604020202020204" charset="0"/>
      <p:regular r:id="rId27"/>
      <p:bold r:id="rId28"/>
    </p:embeddedFont>
    <p:embeddedFont>
      <p:font typeface="Nixie One" panose="020B0604020202020204" charset="0"/>
      <p:regular r:id="rId29"/>
    </p:embeddedFont>
    <p:embeddedFont>
      <p:font typeface="Raleway ExtraBold" panose="020B0604020202020204" charset="0"/>
      <p:bold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570FA9-D75E-4CC5-BEC2-1B616FA9FC0C}">
  <a:tblStyle styleId="{7A570FA9-D75E-4CC5-BEC2-1B616FA9FC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1D8944-B9BE-4F4B-BEE4-B5B43F4D9C2F}" type="doc">
      <dgm:prSet loTypeId="urn:microsoft.com/office/officeart/2005/8/layout/equation1" loCatId="process" qsTypeId="urn:microsoft.com/office/officeart/2005/8/quickstyle/simple1" qsCatId="simple" csTypeId="urn:microsoft.com/office/officeart/2005/8/colors/accent0_1" csCatId="mainScheme" phldr="1"/>
      <dgm:spPr/>
    </dgm:pt>
    <dgm:pt modelId="{B7C4F708-66F8-4D23-9742-8BE48AC1F2F4}">
      <dgm:prSet phldrT="[Text]" custT="1"/>
      <dgm:spPr/>
      <dgm:t>
        <a:bodyPr/>
        <a:lstStyle/>
        <a:p>
          <a:r>
            <a:rPr lang="en-US" sz="2000" dirty="0" smtClean="0"/>
            <a:t>1. </a:t>
          </a:r>
          <a:r>
            <a:rPr lang="en-US" sz="2000" dirty="0" err="1" smtClean="0"/>
            <a:t>Cấu</a:t>
          </a:r>
          <a:r>
            <a:rPr lang="en-US" sz="2000" dirty="0" smtClean="0"/>
            <a:t> </a:t>
          </a:r>
          <a:r>
            <a:rPr lang="en-US" sz="2000" dirty="0" err="1" smtClean="0"/>
            <a:t>tạo</a:t>
          </a:r>
          <a:r>
            <a:rPr lang="en-US" sz="2000" dirty="0" smtClean="0"/>
            <a:t> </a:t>
          </a:r>
          <a:r>
            <a:rPr lang="en-US" sz="2000" dirty="0" err="1" smtClean="0"/>
            <a:t>bên</a:t>
          </a:r>
          <a:r>
            <a:rPr lang="en-US" sz="2000" dirty="0" smtClean="0"/>
            <a:t> </a:t>
          </a:r>
          <a:r>
            <a:rPr lang="en-US" sz="2000" dirty="0" err="1" smtClean="0"/>
            <a:t>trong</a:t>
          </a:r>
          <a:r>
            <a:rPr lang="en-US" sz="2000" dirty="0" smtClean="0"/>
            <a:t> </a:t>
          </a:r>
          <a:r>
            <a:rPr lang="en-US" sz="2000" dirty="0" err="1" smtClean="0"/>
            <a:t>của</a:t>
          </a:r>
          <a:r>
            <a:rPr lang="en-US" sz="2000" dirty="0" smtClean="0"/>
            <a:t> </a:t>
          </a:r>
          <a:r>
            <a:rPr lang="en-US" sz="2000" dirty="0" err="1" smtClean="0"/>
            <a:t>Trái</a:t>
          </a:r>
          <a:r>
            <a:rPr lang="en-US" sz="2000" dirty="0" smtClean="0"/>
            <a:t> </a:t>
          </a:r>
          <a:r>
            <a:rPr lang="en-US" sz="2000" dirty="0" err="1" smtClean="0"/>
            <a:t>Đất</a:t>
          </a:r>
          <a:endParaRPr lang="en-US" sz="2000" dirty="0"/>
        </a:p>
      </dgm:t>
    </dgm:pt>
    <dgm:pt modelId="{AA2AD9EE-9C92-4339-8528-6C604809C77B}" type="parTrans" cxnId="{2839FF7B-F75B-4FBE-A42A-8ADEE6EECC42}">
      <dgm:prSet/>
      <dgm:spPr/>
      <dgm:t>
        <a:bodyPr/>
        <a:lstStyle/>
        <a:p>
          <a:endParaRPr lang="en-US"/>
        </a:p>
      </dgm:t>
    </dgm:pt>
    <dgm:pt modelId="{24FF0631-2A27-4119-B71D-B6E039D1DA34}" type="sibTrans" cxnId="{2839FF7B-F75B-4FBE-A42A-8ADEE6EECC42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580ADEA7-2AFE-463D-8388-BCD61B26DBB3}">
      <dgm:prSet phldrT="[Text]" custT="1"/>
      <dgm:spPr/>
      <dgm:t>
        <a:bodyPr/>
        <a:lstStyle/>
        <a:p>
          <a:r>
            <a:rPr lang="en-US" sz="2200" dirty="0" smtClean="0"/>
            <a:t>2. </a:t>
          </a:r>
          <a:r>
            <a:rPr lang="en-US" sz="2200" dirty="0" err="1" smtClean="0"/>
            <a:t>Các</a:t>
          </a:r>
          <a:r>
            <a:rPr lang="en-US" sz="2200" dirty="0" smtClean="0"/>
            <a:t> </a:t>
          </a:r>
          <a:r>
            <a:rPr lang="en-US" sz="2200" dirty="0" err="1" smtClean="0"/>
            <a:t>địa</a:t>
          </a:r>
          <a:r>
            <a:rPr lang="en-US" sz="2200" dirty="0" smtClean="0"/>
            <a:t> </a:t>
          </a:r>
          <a:r>
            <a:rPr lang="en-US" sz="2200" dirty="0" err="1" smtClean="0"/>
            <a:t>mảng</a:t>
          </a:r>
          <a:endParaRPr lang="en-US" sz="2200" dirty="0"/>
        </a:p>
      </dgm:t>
    </dgm:pt>
    <dgm:pt modelId="{293BE861-9B72-43E2-8043-B0BF6102DE28}" type="parTrans" cxnId="{3177C2D8-5002-40DD-A72A-B9BD6E7BB68B}">
      <dgm:prSet/>
      <dgm:spPr/>
      <dgm:t>
        <a:bodyPr/>
        <a:lstStyle/>
        <a:p>
          <a:endParaRPr lang="en-US"/>
        </a:p>
      </dgm:t>
    </dgm:pt>
    <dgm:pt modelId="{7E48D09A-9913-4E96-9269-E985697734C3}" type="sibTrans" cxnId="{3177C2D8-5002-40DD-A72A-B9BD6E7BB68B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3F000AD2-FDBF-419E-9903-BB9F225B330F}">
      <dgm:prSet phldrT="[Text]" custT="1"/>
      <dgm:spPr/>
      <dgm:t>
        <a:bodyPr/>
        <a:lstStyle/>
        <a:p>
          <a:r>
            <a:rPr lang="en-US" sz="2400" b="1" dirty="0" err="1" smtClean="0"/>
            <a:t>Nội</a:t>
          </a:r>
          <a:r>
            <a:rPr lang="en-US" sz="2400" b="1" dirty="0" smtClean="0"/>
            <a:t> dung </a:t>
          </a:r>
          <a:r>
            <a:rPr lang="en-US" sz="2400" b="1" dirty="0" err="1" smtClean="0"/>
            <a:t>bài</a:t>
          </a:r>
          <a:r>
            <a:rPr lang="en-US" sz="2400" b="1" dirty="0" smtClean="0"/>
            <a:t> </a:t>
          </a:r>
          <a:r>
            <a:rPr lang="en-US" sz="2400" b="1" dirty="0" err="1" smtClean="0"/>
            <a:t>học</a:t>
          </a:r>
          <a:endParaRPr lang="en-US" sz="2400" b="1" dirty="0"/>
        </a:p>
      </dgm:t>
    </dgm:pt>
    <dgm:pt modelId="{9B16490D-A715-473A-BE93-4031AC23B987}" type="parTrans" cxnId="{45303FB0-9D68-4CDB-A4F9-62FA2A25B2A0}">
      <dgm:prSet/>
      <dgm:spPr/>
      <dgm:t>
        <a:bodyPr/>
        <a:lstStyle/>
        <a:p>
          <a:endParaRPr lang="en-US"/>
        </a:p>
      </dgm:t>
    </dgm:pt>
    <dgm:pt modelId="{3045F84C-83C4-4A05-A520-803BC6198FAB}" type="sibTrans" cxnId="{45303FB0-9D68-4CDB-A4F9-62FA2A25B2A0}">
      <dgm:prSet/>
      <dgm:spPr/>
      <dgm:t>
        <a:bodyPr/>
        <a:lstStyle/>
        <a:p>
          <a:endParaRPr lang="en-US"/>
        </a:p>
      </dgm:t>
    </dgm:pt>
    <dgm:pt modelId="{4101253D-DA8E-4BBB-B3DF-DB0FEA5B5689}" type="pres">
      <dgm:prSet presAssocID="{241D8944-B9BE-4F4B-BEE4-B5B43F4D9C2F}" presName="linearFlow" presStyleCnt="0">
        <dgm:presLayoutVars>
          <dgm:dir/>
          <dgm:resizeHandles val="exact"/>
        </dgm:presLayoutVars>
      </dgm:prSet>
      <dgm:spPr/>
    </dgm:pt>
    <dgm:pt modelId="{37F1EB0C-E841-4099-879E-749C56D35DFB}" type="pres">
      <dgm:prSet presAssocID="{B7C4F708-66F8-4D23-9742-8BE48AC1F2F4}" presName="node" presStyleLbl="node1" presStyleIdx="0" presStyleCnt="3" custScaleX="126875" custScaleY="130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F66F59-1562-4F9A-B58C-DBE72F8C699E}" type="pres">
      <dgm:prSet presAssocID="{24FF0631-2A27-4119-B71D-B6E039D1DA34}" presName="spacerL" presStyleCnt="0"/>
      <dgm:spPr/>
    </dgm:pt>
    <dgm:pt modelId="{03086F47-7B72-41A4-8D2A-DFD7E7EF1FE1}" type="pres">
      <dgm:prSet presAssocID="{24FF0631-2A27-4119-B71D-B6E039D1DA34}" presName="sibTrans" presStyleLbl="sibTrans2D1" presStyleIdx="0" presStyleCnt="2"/>
      <dgm:spPr/>
      <dgm:t>
        <a:bodyPr/>
        <a:lstStyle/>
        <a:p>
          <a:endParaRPr lang="en-US"/>
        </a:p>
      </dgm:t>
    </dgm:pt>
    <dgm:pt modelId="{CE49E8E6-5E74-420B-961C-2D4BCABC8AE1}" type="pres">
      <dgm:prSet presAssocID="{24FF0631-2A27-4119-B71D-B6E039D1DA34}" presName="spacerR" presStyleCnt="0"/>
      <dgm:spPr/>
    </dgm:pt>
    <dgm:pt modelId="{8E93FE89-06C3-49A6-96AF-C5F5E1B8524B}" type="pres">
      <dgm:prSet presAssocID="{580ADEA7-2AFE-463D-8388-BCD61B26DBB3}" presName="node" presStyleLbl="node1" presStyleIdx="1" presStyleCnt="3" custScaleX="123373" custScaleY="1327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415EF3-09D4-4BFD-BE65-DF56B505A3A5}" type="pres">
      <dgm:prSet presAssocID="{7E48D09A-9913-4E96-9269-E985697734C3}" presName="spacerL" presStyleCnt="0"/>
      <dgm:spPr/>
    </dgm:pt>
    <dgm:pt modelId="{20A72BAA-C420-49D5-BCCB-E8AA0F3E6107}" type="pres">
      <dgm:prSet presAssocID="{7E48D09A-9913-4E96-9269-E985697734C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CA0FB9BE-5959-4CC3-911B-4BE468B84CE0}" type="pres">
      <dgm:prSet presAssocID="{7E48D09A-9913-4E96-9269-E985697734C3}" presName="spacerR" presStyleCnt="0"/>
      <dgm:spPr/>
    </dgm:pt>
    <dgm:pt modelId="{121E64B0-EA22-46A6-89AD-706E99AFC221}" type="pres">
      <dgm:prSet presAssocID="{3F000AD2-FDBF-419E-9903-BB9F225B330F}" presName="node" presStyleLbl="node1" presStyleIdx="2" presStyleCnt="3" custScaleX="120817" custScaleY="1293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39FF7B-F75B-4FBE-A42A-8ADEE6EECC42}" srcId="{241D8944-B9BE-4F4B-BEE4-B5B43F4D9C2F}" destId="{B7C4F708-66F8-4D23-9742-8BE48AC1F2F4}" srcOrd="0" destOrd="0" parTransId="{AA2AD9EE-9C92-4339-8528-6C604809C77B}" sibTransId="{24FF0631-2A27-4119-B71D-B6E039D1DA34}"/>
    <dgm:cxn modelId="{45303FB0-9D68-4CDB-A4F9-62FA2A25B2A0}" srcId="{241D8944-B9BE-4F4B-BEE4-B5B43F4D9C2F}" destId="{3F000AD2-FDBF-419E-9903-BB9F225B330F}" srcOrd="2" destOrd="0" parTransId="{9B16490D-A715-473A-BE93-4031AC23B987}" sibTransId="{3045F84C-83C4-4A05-A520-803BC6198FAB}"/>
    <dgm:cxn modelId="{3177C2D8-5002-40DD-A72A-B9BD6E7BB68B}" srcId="{241D8944-B9BE-4F4B-BEE4-B5B43F4D9C2F}" destId="{580ADEA7-2AFE-463D-8388-BCD61B26DBB3}" srcOrd="1" destOrd="0" parTransId="{293BE861-9B72-43E2-8043-B0BF6102DE28}" sibTransId="{7E48D09A-9913-4E96-9269-E985697734C3}"/>
    <dgm:cxn modelId="{186D7061-DF7F-4175-B7FF-7D27F96871DB}" type="presOf" srcId="{241D8944-B9BE-4F4B-BEE4-B5B43F4D9C2F}" destId="{4101253D-DA8E-4BBB-B3DF-DB0FEA5B5689}" srcOrd="0" destOrd="0" presId="urn:microsoft.com/office/officeart/2005/8/layout/equation1"/>
    <dgm:cxn modelId="{9D647835-6E87-45FF-A323-8873AA20CD2B}" type="presOf" srcId="{580ADEA7-2AFE-463D-8388-BCD61B26DBB3}" destId="{8E93FE89-06C3-49A6-96AF-C5F5E1B8524B}" srcOrd="0" destOrd="0" presId="urn:microsoft.com/office/officeart/2005/8/layout/equation1"/>
    <dgm:cxn modelId="{C8ABCB44-1B39-46FA-87A8-8FEEEF7A47BA}" type="presOf" srcId="{3F000AD2-FDBF-419E-9903-BB9F225B330F}" destId="{121E64B0-EA22-46A6-89AD-706E99AFC221}" srcOrd="0" destOrd="0" presId="urn:microsoft.com/office/officeart/2005/8/layout/equation1"/>
    <dgm:cxn modelId="{6EDCEA49-6C64-4A8B-8EBA-8326817AA1F4}" type="presOf" srcId="{B7C4F708-66F8-4D23-9742-8BE48AC1F2F4}" destId="{37F1EB0C-E841-4099-879E-749C56D35DFB}" srcOrd="0" destOrd="0" presId="urn:microsoft.com/office/officeart/2005/8/layout/equation1"/>
    <dgm:cxn modelId="{9394DD39-40AA-4DF0-BD2A-3AAC5B70F057}" type="presOf" srcId="{7E48D09A-9913-4E96-9269-E985697734C3}" destId="{20A72BAA-C420-49D5-BCCB-E8AA0F3E6107}" srcOrd="0" destOrd="0" presId="urn:microsoft.com/office/officeart/2005/8/layout/equation1"/>
    <dgm:cxn modelId="{22BF6353-E89C-4EF5-9475-675178901A2E}" type="presOf" srcId="{24FF0631-2A27-4119-B71D-B6E039D1DA34}" destId="{03086F47-7B72-41A4-8D2A-DFD7E7EF1FE1}" srcOrd="0" destOrd="0" presId="urn:microsoft.com/office/officeart/2005/8/layout/equation1"/>
    <dgm:cxn modelId="{FD069AAF-0D51-4E5C-9B9B-876B81B6FC57}" type="presParOf" srcId="{4101253D-DA8E-4BBB-B3DF-DB0FEA5B5689}" destId="{37F1EB0C-E841-4099-879E-749C56D35DFB}" srcOrd="0" destOrd="0" presId="urn:microsoft.com/office/officeart/2005/8/layout/equation1"/>
    <dgm:cxn modelId="{2D784209-057B-4C94-A627-BE87FADF6347}" type="presParOf" srcId="{4101253D-DA8E-4BBB-B3DF-DB0FEA5B5689}" destId="{F1F66F59-1562-4F9A-B58C-DBE72F8C699E}" srcOrd="1" destOrd="0" presId="urn:microsoft.com/office/officeart/2005/8/layout/equation1"/>
    <dgm:cxn modelId="{8F61AB11-C1DB-41A3-B311-D632809C2099}" type="presParOf" srcId="{4101253D-DA8E-4BBB-B3DF-DB0FEA5B5689}" destId="{03086F47-7B72-41A4-8D2A-DFD7E7EF1FE1}" srcOrd="2" destOrd="0" presId="urn:microsoft.com/office/officeart/2005/8/layout/equation1"/>
    <dgm:cxn modelId="{E6310322-7008-4C98-A083-0CAE1E906B9F}" type="presParOf" srcId="{4101253D-DA8E-4BBB-B3DF-DB0FEA5B5689}" destId="{CE49E8E6-5E74-420B-961C-2D4BCABC8AE1}" srcOrd="3" destOrd="0" presId="urn:microsoft.com/office/officeart/2005/8/layout/equation1"/>
    <dgm:cxn modelId="{48E16EA2-F009-481B-8F45-4EF915914BC6}" type="presParOf" srcId="{4101253D-DA8E-4BBB-B3DF-DB0FEA5B5689}" destId="{8E93FE89-06C3-49A6-96AF-C5F5E1B8524B}" srcOrd="4" destOrd="0" presId="urn:microsoft.com/office/officeart/2005/8/layout/equation1"/>
    <dgm:cxn modelId="{7BD73C4E-DC1B-4440-9ACB-C7296413289B}" type="presParOf" srcId="{4101253D-DA8E-4BBB-B3DF-DB0FEA5B5689}" destId="{EB415EF3-09D4-4BFD-BE65-DF56B505A3A5}" srcOrd="5" destOrd="0" presId="urn:microsoft.com/office/officeart/2005/8/layout/equation1"/>
    <dgm:cxn modelId="{53058E1D-80E2-4FB2-AFC4-35640C043958}" type="presParOf" srcId="{4101253D-DA8E-4BBB-B3DF-DB0FEA5B5689}" destId="{20A72BAA-C420-49D5-BCCB-E8AA0F3E6107}" srcOrd="6" destOrd="0" presId="urn:microsoft.com/office/officeart/2005/8/layout/equation1"/>
    <dgm:cxn modelId="{9B3AC2D8-0204-4BD4-9EEA-2B7B04CC6275}" type="presParOf" srcId="{4101253D-DA8E-4BBB-B3DF-DB0FEA5B5689}" destId="{CA0FB9BE-5959-4CC3-911B-4BE468B84CE0}" srcOrd="7" destOrd="0" presId="urn:microsoft.com/office/officeart/2005/8/layout/equation1"/>
    <dgm:cxn modelId="{E85FBFFA-07F6-439D-AEC0-F71DCC6727B9}" type="presParOf" srcId="{4101253D-DA8E-4BBB-B3DF-DB0FEA5B5689}" destId="{121E64B0-EA22-46A6-89AD-706E99AFC221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189825-1C8A-4721-82C2-A2722BF4FA2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0BC2E2-5F77-4CDE-951A-83D8C9069DE1}">
      <dgm:prSet phldrT="[Text]"/>
      <dgm:spPr/>
      <dgm:t>
        <a:bodyPr/>
        <a:lstStyle/>
        <a:p>
          <a:r>
            <a:rPr lang="en-US" dirty="0" err="1" smtClean="0"/>
            <a:t>Cấu</a:t>
          </a:r>
          <a:r>
            <a:rPr lang="en-US" dirty="0" smtClean="0"/>
            <a:t> </a:t>
          </a:r>
          <a:r>
            <a:rPr lang="en-US" dirty="0" err="1" smtClean="0"/>
            <a:t>tạo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Trái</a:t>
          </a:r>
          <a:r>
            <a:rPr lang="en-US" dirty="0" smtClean="0"/>
            <a:t> </a:t>
          </a:r>
          <a:r>
            <a:rPr lang="en-US" dirty="0" err="1" smtClean="0"/>
            <a:t>Đất</a:t>
          </a:r>
          <a:endParaRPr lang="en-US" dirty="0"/>
        </a:p>
      </dgm:t>
    </dgm:pt>
    <dgm:pt modelId="{68110504-725A-4903-8FC6-8E0D4F23951B}" type="parTrans" cxnId="{25C01774-2AF3-49B9-B51E-FFD182A2C2A8}">
      <dgm:prSet/>
      <dgm:spPr/>
      <dgm:t>
        <a:bodyPr/>
        <a:lstStyle/>
        <a:p>
          <a:endParaRPr lang="en-US"/>
        </a:p>
      </dgm:t>
    </dgm:pt>
    <dgm:pt modelId="{0AAB4838-4869-45CA-9C77-A17DFB2422C5}" type="sibTrans" cxnId="{25C01774-2AF3-49B9-B51E-FFD182A2C2A8}">
      <dgm:prSet/>
      <dgm:spPr/>
      <dgm:t>
        <a:bodyPr/>
        <a:lstStyle/>
        <a:p>
          <a:endParaRPr lang="en-US"/>
        </a:p>
      </dgm:t>
    </dgm:pt>
    <dgm:pt modelId="{48113C05-E2AB-4CFE-9C5F-56D6FADCE3EB}">
      <dgm:prSet phldrT="[Text]"/>
      <dgm:spPr/>
      <dgm:t>
        <a:bodyPr/>
        <a:lstStyle/>
        <a:p>
          <a:r>
            <a:rPr lang="en-US" dirty="0" err="1" smtClean="0"/>
            <a:t>Lớp</a:t>
          </a:r>
          <a:r>
            <a:rPr lang="en-US" dirty="0" smtClean="0"/>
            <a:t> </a:t>
          </a:r>
          <a:r>
            <a:rPr lang="en-US" dirty="0" err="1" smtClean="0"/>
            <a:t>vỏ</a:t>
          </a:r>
          <a:r>
            <a:rPr lang="en-US" dirty="0" smtClean="0"/>
            <a:t> </a:t>
          </a:r>
          <a:r>
            <a:rPr lang="en-US" dirty="0" err="1" smtClean="0"/>
            <a:t>Trái</a:t>
          </a:r>
          <a:r>
            <a:rPr lang="en-US" dirty="0" smtClean="0"/>
            <a:t> </a:t>
          </a:r>
          <a:r>
            <a:rPr lang="en-US" dirty="0" err="1" smtClean="0"/>
            <a:t>Đất</a:t>
          </a:r>
          <a:endParaRPr lang="en-US" dirty="0"/>
        </a:p>
      </dgm:t>
    </dgm:pt>
    <dgm:pt modelId="{33C9C00C-31BF-4F7E-9965-1163CD35D855}" type="parTrans" cxnId="{89FF51F7-AAAE-4164-93E8-76B46DB4B705}">
      <dgm:prSet/>
      <dgm:spPr/>
      <dgm:t>
        <a:bodyPr/>
        <a:lstStyle/>
        <a:p>
          <a:endParaRPr lang="en-US"/>
        </a:p>
      </dgm:t>
    </dgm:pt>
    <dgm:pt modelId="{71F1027E-DD89-437C-9CC3-056DD70C3AE7}" type="sibTrans" cxnId="{89FF51F7-AAAE-4164-93E8-76B46DB4B705}">
      <dgm:prSet/>
      <dgm:spPr/>
      <dgm:t>
        <a:bodyPr/>
        <a:lstStyle/>
        <a:p>
          <a:endParaRPr lang="en-US"/>
        </a:p>
      </dgm:t>
    </dgm:pt>
    <dgm:pt modelId="{CBAC2A1C-56BD-4403-A3A0-AD05D355D662}">
      <dgm:prSet phldrT="[Text]"/>
      <dgm:spPr/>
      <dgm:t>
        <a:bodyPr/>
        <a:lstStyle/>
        <a:p>
          <a:r>
            <a:rPr lang="en-US" dirty="0" err="1" smtClean="0"/>
            <a:t>Lớp</a:t>
          </a:r>
          <a:r>
            <a:rPr lang="en-US" dirty="0" smtClean="0"/>
            <a:t> Man </a:t>
          </a:r>
          <a:r>
            <a:rPr lang="en-US" dirty="0" err="1" smtClean="0"/>
            <a:t>ti</a:t>
          </a:r>
          <a:endParaRPr lang="en-US" dirty="0"/>
        </a:p>
      </dgm:t>
    </dgm:pt>
    <dgm:pt modelId="{110DD55B-6767-4130-A304-F5DD66628BD0}" type="parTrans" cxnId="{1F71282F-C5A7-4E98-9FAA-F4A2CA35E466}">
      <dgm:prSet/>
      <dgm:spPr/>
      <dgm:t>
        <a:bodyPr/>
        <a:lstStyle/>
        <a:p>
          <a:endParaRPr lang="en-US"/>
        </a:p>
      </dgm:t>
    </dgm:pt>
    <dgm:pt modelId="{F2B5A288-3F32-451A-B381-480F46E35BAF}" type="sibTrans" cxnId="{1F71282F-C5A7-4E98-9FAA-F4A2CA35E466}">
      <dgm:prSet/>
      <dgm:spPr/>
      <dgm:t>
        <a:bodyPr/>
        <a:lstStyle/>
        <a:p>
          <a:endParaRPr lang="en-US"/>
        </a:p>
      </dgm:t>
    </dgm:pt>
    <dgm:pt modelId="{D224BE4C-FD8E-4A16-9D79-2F3732433EEF}">
      <dgm:prSet phldrT="[Text]"/>
      <dgm:spPr/>
      <dgm:t>
        <a:bodyPr/>
        <a:lstStyle/>
        <a:p>
          <a:r>
            <a:rPr lang="en-US" dirty="0" err="1" smtClean="0"/>
            <a:t>Các</a:t>
          </a:r>
          <a:r>
            <a:rPr lang="en-US" dirty="0" smtClean="0"/>
            <a:t> </a:t>
          </a:r>
          <a:r>
            <a:rPr lang="en-US" dirty="0" err="1" smtClean="0"/>
            <a:t>mảng</a:t>
          </a:r>
          <a:r>
            <a:rPr lang="en-US" dirty="0" smtClean="0"/>
            <a:t> </a:t>
          </a:r>
          <a:r>
            <a:rPr lang="en-US" dirty="0" err="1" smtClean="0"/>
            <a:t>kiến</a:t>
          </a:r>
          <a:r>
            <a:rPr lang="en-US" dirty="0" smtClean="0"/>
            <a:t> </a:t>
          </a:r>
          <a:r>
            <a:rPr lang="en-US" dirty="0" err="1" smtClean="0"/>
            <a:t>tạo</a:t>
          </a:r>
          <a:endParaRPr lang="en-US" dirty="0"/>
        </a:p>
      </dgm:t>
    </dgm:pt>
    <dgm:pt modelId="{D4C332CF-0240-4F9C-A7C8-5B85EE6AF552}" type="parTrans" cxnId="{3C5AD628-E636-4C8D-AA1D-3FE7C58107F7}">
      <dgm:prSet/>
      <dgm:spPr/>
      <dgm:t>
        <a:bodyPr/>
        <a:lstStyle/>
        <a:p>
          <a:endParaRPr lang="en-US"/>
        </a:p>
      </dgm:t>
    </dgm:pt>
    <dgm:pt modelId="{E69CB514-CECE-40A2-8E27-408838EBE0D3}" type="sibTrans" cxnId="{3C5AD628-E636-4C8D-AA1D-3FE7C58107F7}">
      <dgm:prSet/>
      <dgm:spPr/>
      <dgm:t>
        <a:bodyPr/>
        <a:lstStyle/>
        <a:p>
          <a:endParaRPr lang="en-US"/>
        </a:p>
      </dgm:t>
    </dgm:pt>
    <dgm:pt modelId="{63DD4222-DD91-439C-B067-846B7B33DB03}">
      <dgm:prSet phldrT="[Text]"/>
      <dgm:spPr/>
      <dgm:t>
        <a:bodyPr/>
        <a:lstStyle/>
        <a:p>
          <a:r>
            <a:rPr lang="en-US" dirty="0" err="1" smtClean="0"/>
            <a:t>Có</a:t>
          </a:r>
          <a:r>
            <a:rPr lang="en-US" dirty="0" smtClean="0"/>
            <a:t> 7 </a:t>
          </a:r>
          <a:r>
            <a:rPr lang="en-US" dirty="0" err="1" smtClean="0"/>
            <a:t>mảng</a:t>
          </a:r>
          <a:endParaRPr lang="en-US" dirty="0"/>
        </a:p>
      </dgm:t>
    </dgm:pt>
    <dgm:pt modelId="{73B7C2BA-0D5E-443E-A7B7-BDDEB964B51B}" type="parTrans" cxnId="{185EB0D4-84B4-402B-BC89-686B604029D3}">
      <dgm:prSet/>
      <dgm:spPr/>
      <dgm:t>
        <a:bodyPr/>
        <a:lstStyle/>
        <a:p>
          <a:endParaRPr lang="en-US"/>
        </a:p>
      </dgm:t>
    </dgm:pt>
    <dgm:pt modelId="{86FA55B7-CD4D-44B9-A3DC-C34E6C657C17}" type="sibTrans" cxnId="{185EB0D4-84B4-402B-BC89-686B604029D3}">
      <dgm:prSet/>
      <dgm:spPr/>
      <dgm:t>
        <a:bodyPr/>
        <a:lstStyle/>
        <a:p>
          <a:endParaRPr lang="en-US"/>
        </a:p>
      </dgm:t>
    </dgm:pt>
    <dgm:pt modelId="{00B929B8-F383-427E-A4D9-AD23C0906B7D}">
      <dgm:prSet phldrT="[Text]"/>
      <dgm:spPr/>
      <dgm:t>
        <a:bodyPr/>
        <a:lstStyle/>
        <a:p>
          <a:r>
            <a:rPr lang="en-US" dirty="0" err="1" smtClean="0"/>
            <a:t>Tách</a:t>
          </a:r>
          <a:r>
            <a:rPr lang="en-US" dirty="0" smtClean="0"/>
            <a:t> </a:t>
          </a:r>
          <a:r>
            <a:rPr lang="en-US" dirty="0" err="1" smtClean="0"/>
            <a:t>giãn</a:t>
          </a:r>
          <a:r>
            <a:rPr lang="en-US" dirty="0" smtClean="0"/>
            <a:t> </a:t>
          </a:r>
          <a:r>
            <a:rPr lang="en-US" dirty="0" err="1" smtClean="0"/>
            <a:t>hoặc</a:t>
          </a:r>
          <a:r>
            <a:rPr lang="en-US" dirty="0" smtClean="0"/>
            <a:t> </a:t>
          </a:r>
          <a:r>
            <a:rPr lang="en-US" dirty="0" err="1" smtClean="0"/>
            <a:t>xô</a:t>
          </a:r>
          <a:r>
            <a:rPr lang="en-US" dirty="0" smtClean="0"/>
            <a:t> </a:t>
          </a:r>
          <a:r>
            <a:rPr lang="en-US" dirty="0" err="1" smtClean="0"/>
            <a:t>vào</a:t>
          </a:r>
          <a:r>
            <a:rPr lang="en-US" dirty="0" smtClean="0"/>
            <a:t> </a:t>
          </a:r>
          <a:r>
            <a:rPr lang="en-US" dirty="0" err="1" smtClean="0"/>
            <a:t>nhau</a:t>
          </a:r>
          <a:endParaRPr lang="en-US" dirty="0"/>
        </a:p>
      </dgm:t>
    </dgm:pt>
    <dgm:pt modelId="{E05DA7C8-26BB-4138-8889-0E807CB3217A}" type="parTrans" cxnId="{4D32E5E7-969D-4ED1-A0CE-EEA0B9038970}">
      <dgm:prSet/>
      <dgm:spPr/>
      <dgm:t>
        <a:bodyPr/>
        <a:lstStyle/>
        <a:p>
          <a:endParaRPr lang="en-US"/>
        </a:p>
      </dgm:t>
    </dgm:pt>
    <dgm:pt modelId="{C420D299-CB27-4A25-8AA6-CF7972D1B9CB}" type="sibTrans" cxnId="{4D32E5E7-969D-4ED1-A0CE-EEA0B9038970}">
      <dgm:prSet/>
      <dgm:spPr/>
      <dgm:t>
        <a:bodyPr/>
        <a:lstStyle/>
        <a:p>
          <a:endParaRPr lang="en-US"/>
        </a:p>
      </dgm:t>
    </dgm:pt>
    <dgm:pt modelId="{A78BA817-8B40-49C9-9A53-EEB3AAE9411D}">
      <dgm:prSet phldrT="[Text]"/>
      <dgm:spPr/>
      <dgm:t>
        <a:bodyPr/>
        <a:lstStyle/>
        <a:p>
          <a:r>
            <a:rPr lang="en-US" dirty="0" err="1" smtClean="0"/>
            <a:t>Lớp</a:t>
          </a:r>
          <a:r>
            <a:rPr lang="en-US" dirty="0" smtClean="0"/>
            <a:t> </a:t>
          </a:r>
          <a:r>
            <a:rPr lang="en-US" dirty="0" err="1" smtClean="0"/>
            <a:t>nhân</a:t>
          </a:r>
          <a:endParaRPr lang="en-US" dirty="0"/>
        </a:p>
      </dgm:t>
    </dgm:pt>
    <dgm:pt modelId="{F723ECB6-65CF-4D13-812E-6281F6C42F1A}" type="parTrans" cxnId="{65FFC8A5-1880-451F-A70B-440453994FDA}">
      <dgm:prSet/>
      <dgm:spPr/>
      <dgm:t>
        <a:bodyPr/>
        <a:lstStyle/>
        <a:p>
          <a:endParaRPr lang="en-US"/>
        </a:p>
      </dgm:t>
    </dgm:pt>
    <dgm:pt modelId="{92C9764A-F688-4B6E-A202-548662E3C38B}" type="sibTrans" cxnId="{65FFC8A5-1880-451F-A70B-440453994FDA}">
      <dgm:prSet/>
      <dgm:spPr/>
      <dgm:t>
        <a:bodyPr/>
        <a:lstStyle/>
        <a:p>
          <a:endParaRPr lang="en-US"/>
        </a:p>
      </dgm:t>
    </dgm:pt>
    <dgm:pt modelId="{FE051C76-55ED-4015-890D-27D44C1CFA46}" type="pres">
      <dgm:prSet presAssocID="{07189825-1C8A-4721-82C2-A2722BF4FA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E634C0-6A35-4A5D-9D29-25721AFBEA0D}" type="pres">
      <dgm:prSet presAssocID="{2D0BC2E2-5F77-4CDE-951A-83D8C9069DE1}" presName="composite" presStyleCnt="0"/>
      <dgm:spPr/>
    </dgm:pt>
    <dgm:pt modelId="{7E5EEB3C-875F-45B6-BB8E-8DEF9CE6EF6B}" type="pres">
      <dgm:prSet presAssocID="{2D0BC2E2-5F77-4CDE-951A-83D8C9069DE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17D81-BE75-4EBE-B143-180019274EB9}" type="pres">
      <dgm:prSet presAssocID="{2D0BC2E2-5F77-4CDE-951A-83D8C9069DE1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1E62AE-4815-4128-A46E-F63C6BA0CDFE}" type="pres">
      <dgm:prSet presAssocID="{0AAB4838-4869-45CA-9C77-A17DFB2422C5}" presName="space" presStyleCnt="0"/>
      <dgm:spPr/>
    </dgm:pt>
    <dgm:pt modelId="{2AEFD44C-9CC3-41DD-8720-DF7ADFFA8C39}" type="pres">
      <dgm:prSet presAssocID="{D224BE4C-FD8E-4A16-9D79-2F3732433EEF}" presName="composite" presStyleCnt="0"/>
      <dgm:spPr/>
    </dgm:pt>
    <dgm:pt modelId="{D19D7392-27EB-42A2-9D56-FD226A76DC01}" type="pres">
      <dgm:prSet presAssocID="{D224BE4C-FD8E-4A16-9D79-2F3732433EE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66F1B-6C50-4C12-8635-5769B457B58A}" type="pres">
      <dgm:prSet presAssocID="{D224BE4C-FD8E-4A16-9D79-2F3732433EE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5EB0D4-84B4-402B-BC89-686B604029D3}" srcId="{D224BE4C-FD8E-4A16-9D79-2F3732433EEF}" destId="{63DD4222-DD91-439C-B067-846B7B33DB03}" srcOrd="0" destOrd="0" parTransId="{73B7C2BA-0D5E-443E-A7B7-BDDEB964B51B}" sibTransId="{86FA55B7-CD4D-44B9-A3DC-C34E6C657C17}"/>
    <dgm:cxn modelId="{4D32E5E7-969D-4ED1-A0CE-EEA0B9038970}" srcId="{D224BE4C-FD8E-4A16-9D79-2F3732433EEF}" destId="{00B929B8-F383-427E-A4D9-AD23C0906B7D}" srcOrd="1" destOrd="0" parTransId="{E05DA7C8-26BB-4138-8889-0E807CB3217A}" sibTransId="{C420D299-CB27-4A25-8AA6-CF7972D1B9CB}"/>
    <dgm:cxn modelId="{3C5AD628-E636-4C8D-AA1D-3FE7C58107F7}" srcId="{07189825-1C8A-4721-82C2-A2722BF4FA29}" destId="{D224BE4C-FD8E-4A16-9D79-2F3732433EEF}" srcOrd="1" destOrd="0" parTransId="{D4C332CF-0240-4F9C-A7C8-5B85EE6AF552}" sibTransId="{E69CB514-CECE-40A2-8E27-408838EBE0D3}"/>
    <dgm:cxn modelId="{89FF51F7-AAAE-4164-93E8-76B46DB4B705}" srcId="{2D0BC2E2-5F77-4CDE-951A-83D8C9069DE1}" destId="{48113C05-E2AB-4CFE-9C5F-56D6FADCE3EB}" srcOrd="0" destOrd="0" parTransId="{33C9C00C-31BF-4F7E-9965-1163CD35D855}" sibTransId="{71F1027E-DD89-437C-9CC3-056DD70C3AE7}"/>
    <dgm:cxn modelId="{8A24D062-A84D-48B3-A02E-752F756BDD2F}" type="presOf" srcId="{CBAC2A1C-56BD-4403-A3A0-AD05D355D662}" destId="{13917D81-BE75-4EBE-B143-180019274EB9}" srcOrd="0" destOrd="1" presId="urn:microsoft.com/office/officeart/2005/8/layout/hList1"/>
    <dgm:cxn modelId="{ECF73576-4D2D-4426-9694-95BE527BEF34}" type="presOf" srcId="{00B929B8-F383-427E-A4D9-AD23C0906B7D}" destId="{1B566F1B-6C50-4C12-8635-5769B457B58A}" srcOrd="0" destOrd="1" presId="urn:microsoft.com/office/officeart/2005/8/layout/hList1"/>
    <dgm:cxn modelId="{42ACF42D-0226-4C80-B503-6472B85ABB22}" type="presOf" srcId="{A78BA817-8B40-49C9-9A53-EEB3AAE9411D}" destId="{13917D81-BE75-4EBE-B143-180019274EB9}" srcOrd="0" destOrd="2" presId="urn:microsoft.com/office/officeart/2005/8/layout/hList1"/>
    <dgm:cxn modelId="{9E4C3D44-0BC2-4A1F-8DD1-D9DC720368C5}" type="presOf" srcId="{63DD4222-DD91-439C-B067-846B7B33DB03}" destId="{1B566F1B-6C50-4C12-8635-5769B457B58A}" srcOrd="0" destOrd="0" presId="urn:microsoft.com/office/officeart/2005/8/layout/hList1"/>
    <dgm:cxn modelId="{65FFC8A5-1880-451F-A70B-440453994FDA}" srcId="{2D0BC2E2-5F77-4CDE-951A-83D8C9069DE1}" destId="{A78BA817-8B40-49C9-9A53-EEB3AAE9411D}" srcOrd="2" destOrd="0" parTransId="{F723ECB6-65CF-4D13-812E-6281F6C42F1A}" sibTransId="{92C9764A-F688-4B6E-A202-548662E3C38B}"/>
    <dgm:cxn modelId="{6A9F9567-B6F6-4FD3-9197-E009B13A27F1}" type="presOf" srcId="{07189825-1C8A-4721-82C2-A2722BF4FA29}" destId="{FE051C76-55ED-4015-890D-27D44C1CFA46}" srcOrd="0" destOrd="0" presId="urn:microsoft.com/office/officeart/2005/8/layout/hList1"/>
    <dgm:cxn modelId="{25C01774-2AF3-49B9-B51E-FFD182A2C2A8}" srcId="{07189825-1C8A-4721-82C2-A2722BF4FA29}" destId="{2D0BC2E2-5F77-4CDE-951A-83D8C9069DE1}" srcOrd="0" destOrd="0" parTransId="{68110504-725A-4903-8FC6-8E0D4F23951B}" sibTransId="{0AAB4838-4869-45CA-9C77-A17DFB2422C5}"/>
    <dgm:cxn modelId="{F3C583F0-B067-4370-A039-44D5A1B3AE25}" type="presOf" srcId="{2D0BC2E2-5F77-4CDE-951A-83D8C9069DE1}" destId="{7E5EEB3C-875F-45B6-BB8E-8DEF9CE6EF6B}" srcOrd="0" destOrd="0" presId="urn:microsoft.com/office/officeart/2005/8/layout/hList1"/>
    <dgm:cxn modelId="{BFF7BF08-B196-44F3-B4A1-7AC388ADDAC3}" type="presOf" srcId="{D224BE4C-FD8E-4A16-9D79-2F3732433EEF}" destId="{D19D7392-27EB-42A2-9D56-FD226A76DC01}" srcOrd="0" destOrd="0" presId="urn:microsoft.com/office/officeart/2005/8/layout/hList1"/>
    <dgm:cxn modelId="{33F1417C-E68B-42A7-A211-93B264BB8084}" type="presOf" srcId="{48113C05-E2AB-4CFE-9C5F-56D6FADCE3EB}" destId="{13917D81-BE75-4EBE-B143-180019274EB9}" srcOrd="0" destOrd="0" presId="urn:microsoft.com/office/officeart/2005/8/layout/hList1"/>
    <dgm:cxn modelId="{1F71282F-C5A7-4E98-9FAA-F4A2CA35E466}" srcId="{2D0BC2E2-5F77-4CDE-951A-83D8C9069DE1}" destId="{CBAC2A1C-56BD-4403-A3A0-AD05D355D662}" srcOrd="1" destOrd="0" parTransId="{110DD55B-6767-4130-A304-F5DD66628BD0}" sibTransId="{F2B5A288-3F32-451A-B381-480F46E35BAF}"/>
    <dgm:cxn modelId="{8DA0297A-7C44-41D7-A015-9DF872B04B35}" type="presParOf" srcId="{FE051C76-55ED-4015-890D-27D44C1CFA46}" destId="{8FE634C0-6A35-4A5D-9D29-25721AFBEA0D}" srcOrd="0" destOrd="0" presId="urn:microsoft.com/office/officeart/2005/8/layout/hList1"/>
    <dgm:cxn modelId="{6FE3301D-76D4-4EDC-B846-092355BA81CE}" type="presParOf" srcId="{8FE634C0-6A35-4A5D-9D29-25721AFBEA0D}" destId="{7E5EEB3C-875F-45B6-BB8E-8DEF9CE6EF6B}" srcOrd="0" destOrd="0" presId="urn:microsoft.com/office/officeart/2005/8/layout/hList1"/>
    <dgm:cxn modelId="{75F31E6F-160B-40FA-A45C-B39B9E36F0D1}" type="presParOf" srcId="{8FE634C0-6A35-4A5D-9D29-25721AFBEA0D}" destId="{13917D81-BE75-4EBE-B143-180019274EB9}" srcOrd="1" destOrd="0" presId="urn:microsoft.com/office/officeart/2005/8/layout/hList1"/>
    <dgm:cxn modelId="{172040DC-C443-4C2A-A52D-DDA7164EC1CD}" type="presParOf" srcId="{FE051C76-55ED-4015-890D-27D44C1CFA46}" destId="{681E62AE-4815-4128-A46E-F63C6BA0CDFE}" srcOrd="1" destOrd="0" presId="urn:microsoft.com/office/officeart/2005/8/layout/hList1"/>
    <dgm:cxn modelId="{244629B1-EC4B-4CDF-B8EF-F9CBF6AA5121}" type="presParOf" srcId="{FE051C76-55ED-4015-890D-27D44C1CFA46}" destId="{2AEFD44C-9CC3-41DD-8720-DF7ADFFA8C39}" srcOrd="2" destOrd="0" presId="urn:microsoft.com/office/officeart/2005/8/layout/hList1"/>
    <dgm:cxn modelId="{4D42CCDB-316E-4FCB-BCC5-9E95777A9F72}" type="presParOf" srcId="{2AEFD44C-9CC3-41DD-8720-DF7ADFFA8C39}" destId="{D19D7392-27EB-42A2-9D56-FD226A76DC01}" srcOrd="0" destOrd="0" presId="urn:microsoft.com/office/officeart/2005/8/layout/hList1"/>
    <dgm:cxn modelId="{B7F80901-8521-438E-A4E8-A7F959C966E4}" type="presParOf" srcId="{2AEFD44C-9CC3-41DD-8720-DF7ADFFA8C39}" destId="{1B566F1B-6C50-4C12-8635-5769B457B58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1EB0C-E841-4099-879E-749C56D35DFB}">
      <dsp:nvSpPr>
        <dsp:cNvPr id="0" name=""/>
        <dsp:cNvSpPr/>
      </dsp:nvSpPr>
      <dsp:spPr>
        <a:xfrm>
          <a:off x="1751" y="1289507"/>
          <a:ext cx="1763554" cy="18169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1. </a:t>
          </a:r>
          <a:r>
            <a:rPr lang="en-US" sz="2000" kern="1200" dirty="0" err="1" smtClean="0"/>
            <a:t>Cấu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tạo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bên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trong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của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Trái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Đất</a:t>
          </a:r>
          <a:endParaRPr lang="en-US" sz="2000" kern="1200" dirty="0"/>
        </a:p>
      </dsp:txBody>
      <dsp:txXfrm>
        <a:off x="260018" y="1555588"/>
        <a:ext cx="1247020" cy="1284754"/>
      </dsp:txXfrm>
    </dsp:sp>
    <dsp:sp modelId="{03086F47-7B72-41A4-8D2A-DFD7E7EF1FE1}">
      <dsp:nvSpPr>
        <dsp:cNvPr id="0" name=""/>
        <dsp:cNvSpPr/>
      </dsp:nvSpPr>
      <dsp:spPr>
        <a:xfrm>
          <a:off x="1878173" y="1794867"/>
          <a:ext cx="806196" cy="806196"/>
        </a:xfrm>
        <a:prstGeom prst="mathPlus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985034" y="2103156"/>
        <a:ext cx="592474" cy="189618"/>
      </dsp:txXfrm>
    </dsp:sp>
    <dsp:sp modelId="{8E93FE89-06C3-49A6-96AF-C5F5E1B8524B}">
      <dsp:nvSpPr>
        <dsp:cNvPr id="0" name=""/>
        <dsp:cNvSpPr/>
      </dsp:nvSpPr>
      <dsp:spPr>
        <a:xfrm>
          <a:off x="2797236" y="1275163"/>
          <a:ext cx="1714876" cy="18456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2. </a:t>
          </a:r>
          <a:r>
            <a:rPr lang="en-US" sz="2200" kern="1200" dirty="0" err="1" smtClean="0"/>
            <a:t>Các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địa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mảng</a:t>
          </a:r>
          <a:endParaRPr lang="en-US" sz="2200" kern="1200" dirty="0"/>
        </a:p>
      </dsp:txBody>
      <dsp:txXfrm>
        <a:off x="3048374" y="1545446"/>
        <a:ext cx="1212600" cy="1305039"/>
      </dsp:txXfrm>
    </dsp:sp>
    <dsp:sp modelId="{20A72BAA-C420-49D5-BCCB-E8AA0F3E6107}">
      <dsp:nvSpPr>
        <dsp:cNvPr id="0" name=""/>
        <dsp:cNvSpPr/>
      </dsp:nvSpPr>
      <dsp:spPr>
        <a:xfrm>
          <a:off x="4624981" y="1794867"/>
          <a:ext cx="806196" cy="806196"/>
        </a:xfrm>
        <a:prstGeom prst="mathEqual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731842" y="1960943"/>
        <a:ext cx="592474" cy="474044"/>
      </dsp:txXfrm>
    </dsp:sp>
    <dsp:sp modelId="{121E64B0-EA22-46A6-89AD-706E99AFC221}">
      <dsp:nvSpPr>
        <dsp:cNvPr id="0" name=""/>
        <dsp:cNvSpPr/>
      </dsp:nvSpPr>
      <dsp:spPr>
        <a:xfrm>
          <a:off x="5544045" y="1298862"/>
          <a:ext cx="1679348" cy="17982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/>
            <a:t>Nội</a:t>
          </a:r>
          <a:r>
            <a:rPr lang="en-US" sz="2400" b="1" kern="1200" dirty="0" smtClean="0"/>
            <a:t> dung </a:t>
          </a:r>
          <a:r>
            <a:rPr lang="en-US" sz="2400" b="1" kern="1200" dirty="0" err="1" smtClean="0"/>
            <a:t>bài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học</a:t>
          </a:r>
          <a:endParaRPr lang="en-US" sz="2400" b="1" kern="1200" dirty="0"/>
        </a:p>
      </dsp:txBody>
      <dsp:txXfrm>
        <a:off x="5789980" y="1562203"/>
        <a:ext cx="1187478" cy="12715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EEB3C-875F-45B6-BB8E-8DEF9CE6EF6B}">
      <dsp:nvSpPr>
        <dsp:cNvPr id="0" name=""/>
        <dsp:cNvSpPr/>
      </dsp:nvSpPr>
      <dsp:spPr>
        <a:xfrm>
          <a:off x="34" y="255315"/>
          <a:ext cx="3264526" cy="1275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150368" rIns="263144" bIns="150368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Cấu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tạo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của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Trái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Đất</a:t>
          </a:r>
          <a:endParaRPr lang="en-US" sz="3700" kern="1200" dirty="0"/>
        </a:p>
      </dsp:txBody>
      <dsp:txXfrm>
        <a:off x="34" y="255315"/>
        <a:ext cx="3264526" cy="1275784"/>
      </dsp:txXfrm>
    </dsp:sp>
    <dsp:sp modelId="{13917D81-BE75-4EBE-B143-180019274EB9}">
      <dsp:nvSpPr>
        <dsp:cNvPr id="0" name=""/>
        <dsp:cNvSpPr/>
      </dsp:nvSpPr>
      <dsp:spPr>
        <a:xfrm>
          <a:off x="34" y="1531099"/>
          <a:ext cx="3264526" cy="26406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358" tIns="197358" rIns="263144" bIns="296037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err="1" smtClean="0"/>
            <a:t>Lớp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vỏ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Trái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Đất</a:t>
          </a:r>
          <a:endParaRPr lang="en-US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err="1" smtClean="0"/>
            <a:t>Lớp</a:t>
          </a:r>
          <a:r>
            <a:rPr lang="en-US" sz="3700" kern="1200" dirty="0" smtClean="0"/>
            <a:t> Man </a:t>
          </a:r>
          <a:r>
            <a:rPr lang="en-US" sz="3700" kern="1200" dirty="0" err="1" smtClean="0"/>
            <a:t>ti</a:t>
          </a:r>
          <a:endParaRPr lang="en-US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err="1" smtClean="0"/>
            <a:t>Lớp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nhân</a:t>
          </a:r>
          <a:endParaRPr lang="en-US" sz="3700" kern="1200" dirty="0"/>
        </a:p>
      </dsp:txBody>
      <dsp:txXfrm>
        <a:off x="34" y="1531099"/>
        <a:ext cx="3264526" cy="2640690"/>
      </dsp:txXfrm>
    </dsp:sp>
    <dsp:sp modelId="{D19D7392-27EB-42A2-9D56-FD226A76DC01}">
      <dsp:nvSpPr>
        <dsp:cNvPr id="0" name=""/>
        <dsp:cNvSpPr/>
      </dsp:nvSpPr>
      <dsp:spPr>
        <a:xfrm>
          <a:off x="3721594" y="255315"/>
          <a:ext cx="3264526" cy="1275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150368" rIns="263144" bIns="150368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Các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mảng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kiến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tạo</a:t>
          </a:r>
          <a:endParaRPr lang="en-US" sz="3700" kern="1200" dirty="0"/>
        </a:p>
      </dsp:txBody>
      <dsp:txXfrm>
        <a:off x="3721594" y="255315"/>
        <a:ext cx="3264526" cy="1275784"/>
      </dsp:txXfrm>
    </dsp:sp>
    <dsp:sp modelId="{1B566F1B-6C50-4C12-8635-5769B457B58A}">
      <dsp:nvSpPr>
        <dsp:cNvPr id="0" name=""/>
        <dsp:cNvSpPr/>
      </dsp:nvSpPr>
      <dsp:spPr>
        <a:xfrm>
          <a:off x="3721594" y="1531099"/>
          <a:ext cx="3264526" cy="26406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358" tIns="197358" rIns="263144" bIns="296037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err="1" smtClean="0"/>
            <a:t>Có</a:t>
          </a:r>
          <a:r>
            <a:rPr lang="en-US" sz="3700" kern="1200" dirty="0" smtClean="0"/>
            <a:t> 7 </a:t>
          </a:r>
          <a:r>
            <a:rPr lang="en-US" sz="3700" kern="1200" dirty="0" err="1" smtClean="0"/>
            <a:t>mảng</a:t>
          </a:r>
          <a:endParaRPr lang="en-US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err="1" smtClean="0"/>
            <a:t>Tách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giãn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hoặc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xô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vào</a:t>
          </a:r>
          <a:r>
            <a:rPr lang="en-US" sz="3700" kern="1200" dirty="0" smtClean="0"/>
            <a:t> </a:t>
          </a:r>
          <a:r>
            <a:rPr lang="en-US" sz="3700" kern="1200" dirty="0" err="1" smtClean="0"/>
            <a:t>nhau</a:t>
          </a:r>
          <a:endParaRPr lang="en-US" sz="3700" kern="1200" dirty="0"/>
        </a:p>
      </dsp:txBody>
      <dsp:txXfrm>
        <a:off x="3721594" y="1531099"/>
        <a:ext cx="3264526" cy="2640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9992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210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500626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685800" y="2601425"/>
            <a:ext cx="5810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5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60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46" name="Google Shape;46;p6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36603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2"/>
          </p:nvPr>
        </p:nvSpPr>
        <p:spPr>
          <a:xfrm>
            <a:off x="5026623" y="1767275"/>
            <a:ext cx="36603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57" name="Google Shape;57;p7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7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1"/>
          </p:nvPr>
        </p:nvSpPr>
        <p:spPr>
          <a:xfrm>
            <a:off x="1146025" y="1773300"/>
            <a:ext cx="24099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2"/>
          </p:nvPr>
        </p:nvSpPr>
        <p:spPr>
          <a:xfrm>
            <a:off x="3679388" y="1773300"/>
            <a:ext cx="24099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3"/>
          </p:nvPr>
        </p:nvSpPr>
        <p:spPr>
          <a:xfrm>
            <a:off x="6212750" y="1773300"/>
            <a:ext cx="24099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69" name="Google Shape;69;p8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3" name="Google Shape;73;p8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0" y="500625"/>
            <a:ext cx="2472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0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0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0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tyle A">
  <p:cSld name="BLANK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1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94" name="Google Shape;94;p11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1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1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tyle B">
  <p:cSld name="BLANK_1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/>
          <p:nvPr/>
        </p:nvSpPr>
        <p:spPr>
          <a:xfrm>
            <a:off x="0" y="4294550"/>
            <a:ext cx="9144000" cy="2412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01" name="Google Shape;101;p12"/>
          <p:cNvSpPr/>
          <p:nvPr/>
        </p:nvSpPr>
        <p:spPr>
          <a:xfrm>
            <a:off x="0" y="500626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114454"/>
              </a:buClr>
              <a:buSzPts val="3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24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2400"/>
              <a:buFont typeface="Nixie One"/>
              <a:buChar char="■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7;p12"/>
          <p:cNvSpPr txBox="1">
            <a:spLocks noGrp="1"/>
          </p:cNvSpPr>
          <p:nvPr>
            <p:ph type="ctrTitle"/>
          </p:nvPr>
        </p:nvSpPr>
        <p:spPr>
          <a:xfrm>
            <a:off x="540390" y="173043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latin typeface="+mn-lt"/>
              </a:rPr>
              <a:t>CHÀO MỪNG </a:t>
            </a:r>
            <a:r>
              <a:rPr lang="en" sz="4000" b="1" smtClean="0">
                <a:latin typeface="+mn-lt"/>
              </a:rPr>
              <a:t>QUÝ THẦY </a:t>
            </a:r>
            <a:r>
              <a:rPr lang="en" sz="4000" b="1" dirty="0" smtClean="0">
                <a:latin typeface="+mn-lt"/>
              </a:rPr>
              <a:t>CÔ VÀ CÁC EM HỌC SINH</a:t>
            </a:r>
            <a:endParaRPr sz="4000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628" y="4497169"/>
            <a:ext cx="2899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GIÁO VIÊN:</a:t>
            </a:r>
          </a:p>
          <a:p>
            <a:r>
              <a:rPr lang="en-US" sz="1800" dirty="0" smtClean="0"/>
              <a:t>TRƯỜNG</a:t>
            </a:r>
            <a:endParaRPr lang="en-US" sz="1800" dirty="0"/>
          </a:p>
        </p:txBody>
      </p:sp>
      <p:sp>
        <p:nvSpPr>
          <p:cNvPr id="14" name="Google Shape;57;p12"/>
          <p:cNvSpPr txBox="1">
            <a:spLocks/>
          </p:cNvSpPr>
          <p:nvPr/>
        </p:nvSpPr>
        <p:spPr>
          <a:xfrm>
            <a:off x="3207391" y="-61433"/>
            <a:ext cx="287129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 ExtraBold"/>
              <a:buNone/>
              <a:defRPr sz="6000" b="0" i="0" u="none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algn="ctr"/>
            <a:r>
              <a:rPr lang="en-US" sz="4000" b="1" dirty="0" smtClean="0">
                <a:latin typeface="+mn-lt"/>
              </a:rPr>
              <a:t>ĐỊA LÍ 6</a:t>
            </a:r>
            <a:endParaRPr lang="en-US" sz="4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i="1" dirty="0" err="1" smtClean="0"/>
              <a:t>Em</a:t>
            </a:r>
            <a:r>
              <a:rPr lang="en-US" sz="2600" i="1" dirty="0" smtClean="0"/>
              <a:t> </a:t>
            </a:r>
            <a:r>
              <a:rPr lang="en-US" sz="2600" i="1" dirty="0" err="1" smtClean="0"/>
              <a:t>có</a:t>
            </a:r>
            <a:r>
              <a:rPr lang="en-US" sz="2600" i="1" dirty="0" smtClean="0"/>
              <a:t> </a:t>
            </a:r>
            <a:r>
              <a:rPr lang="en-US" sz="2600" i="1" dirty="0" err="1" smtClean="0"/>
              <a:t>biết</a:t>
            </a:r>
            <a:r>
              <a:rPr lang="en-US" sz="2600" i="1" dirty="0" smtClean="0"/>
              <a:t>?</a:t>
            </a:r>
            <a:endParaRPr lang="en-US" sz="26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8" y="1932709"/>
            <a:ext cx="7214008" cy="30820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41" y="1390305"/>
            <a:ext cx="5863659" cy="37530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Cloud Callout 4"/>
          <p:cNvSpPr/>
          <p:nvPr/>
        </p:nvSpPr>
        <p:spPr>
          <a:xfrm>
            <a:off x="6303191" y="0"/>
            <a:ext cx="2712027" cy="2961409"/>
          </a:xfrm>
          <a:prstGeom prst="cloudCallout">
            <a:avLst>
              <a:gd name="adj1" fmla="val -56082"/>
              <a:gd name="adj2" fmla="val 477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Tại</a:t>
            </a:r>
            <a:r>
              <a:rPr lang="en-US" sz="1800" dirty="0" smtClean="0"/>
              <a:t> </a:t>
            </a:r>
            <a:r>
              <a:rPr lang="en-US" sz="1800" dirty="0" err="1" smtClean="0"/>
              <a:t>sao</a:t>
            </a:r>
            <a:r>
              <a:rPr lang="en-US" sz="1800" dirty="0" smtClean="0"/>
              <a:t> </a:t>
            </a:r>
            <a:r>
              <a:rPr lang="en-US" sz="1800" dirty="0" err="1" smtClean="0"/>
              <a:t>lớp</a:t>
            </a:r>
            <a:r>
              <a:rPr lang="en-US" sz="1800" dirty="0" smtClean="0"/>
              <a:t> </a:t>
            </a:r>
            <a:r>
              <a:rPr lang="en-US" sz="1800" dirty="0" err="1" smtClean="0"/>
              <a:t>vỏ</a:t>
            </a:r>
            <a:r>
              <a:rPr lang="en-US" sz="1800" dirty="0" smtClean="0"/>
              <a:t> </a:t>
            </a:r>
            <a:r>
              <a:rPr lang="en-US" sz="1800" dirty="0" err="1" smtClean="0"/>
              <a:t>Trái</a:t>
            </a:r>
            <a:r>
              <a:rPr lang="en-US" sz="1800" dirty="0" smtClean="0"/>
              <a:t> </a:t>
            </a:r>
            <a:r>
              <a:rPr lang="en-US" sz="1800" dirty="0" err="1" smtClean="0"/>
              <a:t>Đất</a:t>
            </a:r>
            <a:r>
              <a:rPr lang="en-US" sz="1800" dirty="0" smtClean="0"/>
              <a:t> </a:t>
            </a:r>
            <a:r>
              <a:rPr lang="en-US" sz="1800" dirty="0" err="1" smtClean="0"/>
              <a:t>mỏng</a:t>
            </a:r>
            <a:r>
              <a:rPr lang="en-US" sz="1800" dirty="0" smtClean="0"/>
              <a:t> </a:t>
            </a:r>
            <a:r>
              <a:rPr lang="en-US" sz="1800" dirty="0" err="1" smtClean="0"/>
              <a:t>nhất</a:t>
            </a:r>
            <a:r>
              <a:rPr lang="en-US" sz="1800" dirty="0" smtClean="0"/>
              <a:t> </a:t>
            </a:r>
            <a:r>
              <a:rPr lang="en-US" sz="1800" dirty="0" err="1" smtClean="0"/>
              <a:t>nhưng</a:t>
            </a:r>
            <a:r>
              <a:rPr lang="en-US" sz="1800" dirty="0" smtClean="0"/>
              <a:t> </a:t>
            </a:r>
            <a:r>
              <a:rPr lang="en-US" sz="1800" dirty="0" err="1" smtClean="0"/>
              <a:t>đóng</a:t>
            </a:r>
            <a:r>
              <a:rPr lang="en-US" sz="1800" dirty="0" smtClean="0"/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trò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trọng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/>
              <a:t>nhất</a:t>
            </a:r>
            <a:r>
              <a:rPr lang="en-US" sz="1800" dirty="0" smtClean="0"/>
              <a:t> </a:t>
            </a:r>
            <a:r>
              <a:rPr lang="en-US" sz="1800" dirty="0" err="1" smtClean="0"/>
              <a:t>đối</a:t>
            </a:r>
            <a:r>
              <a:rPr lang="en-US" sz="1800" dirty="0" smtClean="0"/>
              <a:t> </a:t>
            </a:r>
            <a:r>
              <a:rPr lang="en-US" sz="1800" dirty="0" err="1" smtClean="0"/>
              <a:t>với</a:t>
            </a:r>
            <a:r>
              <a:rPr lang="en-US" sz="1800" dirty="0" smtClean="0"/>
              <a:t> con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sinh</a:t>
            </a:r>
            <a:r>
              <a:rPr lang="en-US" sz="1800" dirty="0" smtClean="0"/>
              <a:t> </a:t>
            </a:r>
            <a:r>
              <a:rPr lang="en-US" sz="1800" dirty="0" err="1" smtClean="0"/>
              <a:t>vật</a:t>
            </a:r>
            <a:r>
              <a:rPr lang="en-US" sz="1800" dirty="0" smtClean="0"/>
              <a:t>?</a:t>
            </a:r>
            <a:endParaRPr lang="en-US" sz="1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533409" y="2961409"/>
            <a:ext cx="10391" cy="8312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26199" y="3792682"/>
            <a:ext cx="2917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err="1" smtClean="0"/>
              <a:t>Có</a:t>
            </a:r>
            <a:r>
              <a:rPr lang="en-US" sz="1600" dirty="0" smtClean="0"/>
              <a:t> </a:t>
            </a:r>
            <a:r>
              <a:rPr lang="en-US" sz="1600" dirty="0" err="1" smtClean="0"/>
              <a:t>chứa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thành</a:t>
            </a:r>
            <a:r>
              <a:rPr lang="en-US" sz="1600" dirty="0" smtClean="0"/>
              <a:t> </a:t>
            </a:r>
            <a:r>
              <a:rPr lang="en-US" sz="1600" dirty="0" err="1" smtClean="0"/>
              <a:t>phần</a:t>
            </a:r>
            <a:r>
              <a:rPr lang="en-US" sz="1600" dirty="0" smtClean="0"/>
              <a:t> </a:t>
            </a:r>
            <a:r>
              <a:rPr lang="en-US" sz="1600" dirty="0" err="1" smtClean="0"/>
              <a:t>tự</a:t>
            </a:r>
            <a:r>
              <a:rPr lang="en-US" sz="1600" dirty="0" smtClean="0"/>
              <a:t> </a:t>
            </a:r>
            <a:r>
              <a:rPr lang="en-US" sz="1600" dirty="0" err="1" smtClean="0"/>
              <a:t>nhiên</a:t>
            </a:r>
            <a:r>
              <a:rPr lang="en-US" sz="16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/>
              <a:t>Nơi</a:t>
            </a:r>
            <a:r>
              <a:rPr lang="en-US" sz="1600" dirty="0" smtClean="0"/>
              <a:t> </a:t>
            </a:r>
            <a:r>
              <a:rPr lang="en-US" sz="1600" dirty="0" err="1" smtClean="0"/>
              <a:t>diễn</a:t>
            </a:r>
            <a:r>
              <a:rPr lang="en-US" sz="1600" dirty="0" smtClean="0"/>
              <a:t> </a:t>
            </a:r>
            <a:r>
              <a:rPr lang="en-US" sz="1600" dirty="0" err="1" smtClean="0"/>
              <a:t>ra</a:t>
            </a:r>
            <a:r>
              <a:rPr lang="en-US" sz="1600" dirty="0" smtClean="0"/>
              <a:t> </a:t>
            </a:r>
            <a:r>
              <a:rPr lang="en-US" sz="1600" dirty="0" err="1" smtClean="0"/>
              <a:t>mọi</a:t>
            </a:r>
            <a:r>
              <a:rPr lang="en-US" sz="1600" dirty="0" smtClean="0"/>
              <a:t> </a:t>
            </a:r>
            <a:r>
              <a:rPr lang="en-US" sz="1600" dirty="0" err="1" smtClean="0"/>
              <a:t>sự</a:t>
            </a:r>
            <a:r>
              <a:rPr lang="en-US" sz="1600" dirty="0" smtClean="0"/>
              <a:t> </a:t>
            </a:r>
            <a:r>
              <a:rPr lang="en-US" sz="1600" dirty="0" err="1" smtClean="0"/>
              <a:t>sống</a:t>
            </a:r>
            <a:r>
              <a:rPr lang="en-US" sz="1600" dirty="0" smtClean="0"/>
              <a:t> </a:t>
            </a:r>
            <a:r>
              <a:rPr lang="en-US" sz="1600" dirty="0" err="1" smtClean="0"/>
              <a:t>của</a:t>
            </a:r>
            <a:r>
              <a:rPr lang="en-US" sz="1600" dirty="0" smtClean="0"/>
              <a:t> con </a:t>
            </a:r>
            <a:r>
              <a:rPr lang="en-US" sz="1600" dirty="0" err="1" smtClean="0"/>
              <a:t>người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sinh</a:t>
            </a:r>
            <a:r>
              <a:rPr lang="en-US" sz="1600" dirty="0" smtClean="0"/>
              <a:t> </a:t>
            </a:r>
            <a:r>
              <a:rPr lang="en-US" sz="1600" dirty="0" err="1" smtClean="0"/>
              <a:t>vật</a:t>
            </a:r>
            <a:r>
              <a:rPr lang="en-US" sz="1600" dirty="0" smtClean="0"/>
              <a:t> </a:t>
            </a:r>
            <a:r>
              <a:rPr lang="en-US" sz="1600" dirty="0" err="1" smtClean="0"/>
              <a:t>trên</a:t>
            </a:r>
            <a:r>
              <a:rPr lang="en-US" sz="1600" dirty="0" smtClean="0"/>
              <a:t> TĐ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748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6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+mn-lt"/>
              </a:rPr>
              <a:t>2. </a:t>
            </a:r>
            <a:r>
              <a:rPr lang="en-US" sz="2400" dirty="0" err="1" smtClean="0">
                <a:latin typeface="+mn-lt"/>
              </a:rPr>
              <a:t>Các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địa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mảng</a:t>
            </a:r>
            <a:endParaRPr lang="en-US" sz="2400" dirty="0">
              <a:latin typeface="+mn-lt"/>
            </a:endParaRPr>
          </a:p>
        </p:txBody>
      </p:sp>
      <p:grpSp>
        <p:nvGrpSpPr>
          <p:cNvPr id="12" name="Google Shape;294;p25"/>
          <p:cNvGrpSpPr/>
          <p:nvPr/>
        </p:nvGrpSpPr>
        <p:grpSpPr>
          <a:xfrm>
            <a:off x="298150" y="675409"/>
            <a:ext cx="597211" cy="567790"/>
            <a:chOff x="5941025" y="3634400"/>
            <a:chExt cx="467650" cy="467650"/>
          </a:xfrm>
        </p:grpSpPr>
        <p:sp>
          <p:nvSpPr>
            <p:cNvPr id="13" name="Google Shape;295;p25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6;p25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;p25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8;p25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9;p25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0;p25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50" y="1559425"/>
            <a:ext cx="5617874" cy="32599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883727" y="543805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Quan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sát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kể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tên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địa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mảng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Trái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Đất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1028" y="1756064"/>
            <a:ext cx="2701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-TĐ </a:t>
            </a:r>
            <a:r>
              <a:rPr lang="en-US" sz="2000" dirty="0" err="1" smtClean="0"/>
              <a:t>gồm</a:t>
            </a:r>
            <a:r>
              <a:rPr lang="en-US" sz="2000" dirty="0" smtClean="0"/>
              <a:t> 7 </a:t>
            </a:r>
            <a:r>
              <a:rPr lang="en-US" sz="2000" dirty="0" err="1" smtClean="0"/>
              <a:t>mảng</a:t>
            </a:r>
            <a:r>
              <a:rPr lang="en-US" sz="2000" dirty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: </a:t>
            </a:r>
            <a:r>
              <a:rPr lang="en-US" sz="2000" dirty="0" err="1" smtClean="0"/>
              <a:t>Mảng</a:t>
            </a:r>
            <a:r>
              <a:rPr lang="en-US" sz="2000" dirty="0" smtClean="0"/>
              <a:t> Á – </a:t>
            </a:r>
            <a:r>
              <a:rPr lang="en-US" sz="2000" dirty="0" err="1" smtClean="0"/>
              <a:t>Âu</a:t>
            </a:r>
            <a:r>
              <a:rPr lang="en-US" sz="2000" dirty="0" smtClean="0"/>
              <a:t>, Phi, </a:t>
            </a:r>
            <a:r>
              <a:rPr lang="en-US" sz="2000" dirty="0" err="1" smtClean="0"/>
              <a:t>Bắc</a:t>
            </a:r>
            <a:r>
              <a:rPr lang="en-US" sz="2000" dirty="0" smtClean="0"/>
              <a:t> </a:t>
            </a:r>
            <a:r>
              <a:rPr lang="en-US" sz="2000" dirty="0" err="1" smtClean="0"/>
              <a:t>Mĩ</a:t>
            </a:r>
            <a:r>
              <a:rPr lang="en-US" sz="2000" dirty="0" smtClean="0"/>
              <a:t>, Nam </a:t>
            </a:r>
            <a:r>
              <a:rPr lang="en-US" sz="2000" dirty="0" err="1" smtClean="0"/>
              <a:t>Mĩ</a:t>
            </a:r>
            <a:r>
              <a:rPr lang="en-US" sz="2000" dirty="0" smtClean="0"/>
              <a:t>, Nam </a:t>
            </a:r>
            <a:r>
              <a:rPr lang="en-US" sz="2000" dirty="0" err="1" smtClean="0"/>
              <a:t>cực</a:t>
            </a:r>
            <a:r>
              <a:rPr lang="en-US" sz="2000" dirty="0" smtClean="0"/>
              <a:t>, </a:t>
            </a:r>
            <a:r>
              <a:rPr lang="en-US" sz="2000" dirty="0" err="1" smtClean="0"/>
              <a:t>Ấn</a:t>
            </a:r>
            <a:r>
              <a:rPr lang="en-US" sz="2000" dirty="0" smtClean="0"/>
              <a:t> </a:t>
            </a:r>
            <a:r>
              <a:rPr lang="en-US" sz="2000" dirty="0" err="1" smtClean="0"/>
              <a:t>Độ</a:t>
            </a:r>
            <a:r>
              <a:rPr lang="en-US" sz="2000" dirty="0" smtClean="0"/>
              <a:t> </a:t>
            </a:r>
            <a:r>
              <a:rPr lang="en-US" sz="2000" dirty="0" err="1" smtClean="0"/>
              <a:t>Ôxtraylia</a:t>
            </a:r>
            <a:r>
              <a:rPr lang="en-US" sz="2000" dirty="0" smtClean="0"/>
              <a:t>, </a:t>
            </a:r>
            <a:r>
              <a:rPr lang="en-US" sz="2000" dirty="0" err="1" smtClean="0"/>
              <a:t>Thái</a:t>
            </a:r>
            <a:r>
              <a:rPr lang="en-US" sz="2000" dirty="0" smtClean="0"/>
              <a:t> </a:t>
            </a:r>
            <a:r>
              <a:rPr lang="en-US" sz="2000" dirty="0" err="1" smtClean="0"/>
              <a:t>Bình</a:t>
            </a:r>
            <a:r>
              <a:rPr lang="en-US" sz="2000" dirty="0" smtClean="0"/>
              <a:t> </a:t>
            </a:r>
            <a:r>
              <a:rPr lang="en-US" sz="2000" dirty="0" err="1" smtClean="0"/>
              <a:t>Dương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141028" y="3958936"/>
            <a:ext cx="2857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mảng</a:t>
            </a:r>
            <a:r>
              <a:rPr lang="en-US" sz="1800" dirty="0" smtClean="0"/>
              <a:t> </a:t>
            </a:r>
            <a:r>
              <a:rPr lang="en-US" sz="1800" dirty="0" err="1" smtClean="0"/>
              <a:t>kiến</a:t>
            </a:r>
            <a:r>
              <a:rPr lang="en-US" sz="1800" dirty="0" smtClean="0"/>
              <a:t> </a:t>
            </a: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 smtClean="0"/>
              <a:t>không</a:t>
            </a:r>
            <a:r>
              <a:rPr lang="en-US" sz="1800" dirty="0" smtClean="0"/>
              <a:t> </a:t>
            </a:r>
            <a:r>
              <a:rPr lang="en-US" sz="1800" dirty="0" err="1" smtClean="0"/>
              <a:t>đứng</a:t>
            </a:r>
            <a:r>
              <a:rPr lang="en-US" sz="1800" dirty="0" smtClean="0"/>
              <a:t> </a:t>
            </a:r>
            <a:r>
              <a:rPr lang="en-US" sz="1800" dirty="0" err="1" smtClean="0"/>
              <a:t>yên</a:t>
            </a:r>
            <a:r>
              <a:rPr lang="en-US" sz="1800" dirty="0" smtClean="0"/>
              <a:t> </a:t>
            </a:r>
            <a:r>
              <a:rPr lang="en-US" sz="1800" dirty="0" err="1" smtClean="0"/>
              <a:t>mà</a:t>
            </a:r>
            <a:r>
              <a:rPr lang="en-US" sz="1800" dirty="0" smtClean="0"/>
              <a:t> </a:t>
            </a:r>
            <a:r>
              <a:rPr lang="en-US" sz="1800" dirty="0" err="1" smtClean="0"/>
              <a:t>dịch</a:t>
            </a:r>
            <a:r>
              <a:rPr lang="en-US" sz="1800" dirty="0" smtClean="0"/>
              <a:t> </a:t>
            </a:r>
            <a:r>
              <a:rPr lang="en-US" sz="1800" dirty="0" err="1" smtClean="0"/>
              <a:t>chuyển</a:t>
            </a:r>
            <a:r>
              <a:rPr lang="en-US" sz="1800" dirty="0" smtClean="0"/>
              <a:t> </a:t>
            </a:r>
            <a:r>
              <a:rPr lang="en-US" sz="1800" dirty="0" err="1" smtClean="0"/>
              <a:t>rất</a:t>
            </a:r>
            <a:r>
              <a:rPr lang="en-US" sz="1800" dirty="0" smtClean="0"/>
              <a:t> </a:t>
            </a:r>
            <a:r>
              <a:rPr lang="en-US" sz="1800" dirty="0" err="1" smtClean="0"/>
              <a:t>chậm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8636" y="135082"/>
            <a:ext cx="5631873" cy="3740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mảng</a:t>
            </a:r>
            <a:r>
              <a:rPr lang="en-US" sz="1800" dirty="0" smtClean="0"/>
              <a:t> </a:t>
            </a:r>
            <a:r>
              <a:rPr lang="en-US" sz="1800" dirty="0" err="1" smtClean="0"/>
              <a:t>kiến</a:t>
            </a:r>
            <a:r>
              <a:rPr lang="en-US" sz="1800" dirty="0" smtClean="0"/>
              <a:t> </a:t>
            </a: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những</a:t>
            </a:r>
            <a:r>
              <a:rPr lang="en-US" sz="1800" dirty="0" smtClean="0"/>
              <a:t> </a:t>
            </a:r>
            <a:r>
              <a:rPr lang="en-US" sz="1800" dirty="0" err="1" smtClean="0"/>
              <a:t>tiếp</a:t>
            </a:r>
            <a:r>
              <a:rPr lang="en-US" sz="1800" dirty="0" smtClean="0"/>
              <a:t> </a:t>
            </a:r>
            <a:r>
              <a:rPr lang="en-US" sz="1800" dirty="0" err="1" smtClean="0"/>
              <a:t>xúc</a:t>
            </a:r>
            <a:r>
              <a:rPr lang="en-US" sz="1800" dirty="0" smtClean="0"/>
              <a:t> </a:t>
            </a:r>
            <a:r>
              <a:rPr lang="en-US" sz="1800" dirty="0" err="1" smtClean="0"/>
              <a:t>nào</a:t>
            </a:r>
            <a:r>
              <a:rPr lang="en-US" sz="1800" dirty="0" smtClean="0"/>
              <a:t>?</a:t>
            </a:r>
            <a:endParaRPr lang="en-US" sz="1800" dirty="0"/>
          </a:p>
        </p:txBody>
      </p:sp>
      <p:pic>
        <p:nvPicPr>
          <p:cNvPr id="4" name="las-placas-tectonic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037" y="721289"/>
            <a:ext cx="7591209" cy="4276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367" y="945573"/>
            <a:ext cx="4895115" cy="28501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Pentagon 2"/>
          <p:cNvSpPr/>
          <p:nvPr/>
        </p:nvSpPr>
        <p:spPr>
          <a:xfrm>
            <a:off x="0" y="945573"/>
            <a:ext cx="4155367" cy="2518701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/>
              <a:t>- </a:t>
            </a:r>
            <a:r>
              <a:rPr lang="en-US" sz="1800" dirty="0" err="1" smtClean="0"/>
              <a:t>Có</a:t>
            </a:r>
            <a:r>
              <a:rPr lang="en-US" sz="1800" dirty="0" smtClean="0"/>
              <a:t> 7 </a:t>
            </a:r>
            <a:r>
              <a:rPr lang="en-US" sz="1800" dirty="0" err="1" smtClean="0"/>
              <a:t>mảng</a:t>
            </a:r>
            <a:r>
              <a:rPr lang="en-US" sz="1800" dirty="0" smtClean="0"/>
              <a:t> </a:t>
            </a:r>
            <a:r>
              <a:rPr lang="en-US" sz="1800" dirty="0" err="1" smtClean="0"/>
              <a:t>kiến</a:t>
            </a:r>
            <a:r>
              <a:rPr lang="en-US" sz="1800" dirty="0" smtClean="0"/>
              <a:t> </a:t>
            </a:r>
            <a:r>
              <a:rPr lang="en-US" sz="1800" dirty="0" err="1" smtClean="0"/>
              <a:t>tạo</a:t>
            </a:r>
            <a:endParaRPr lang="en-US" sz="1800" dirty="0" smtClean="0"/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mảng</a:t>
            </a:r>
            <a:r>
              <a:rPr lang="en-US" sz="1800" dirty="0" smtClean="0"/>
              <a:t> di </a:t>
            </a:r>
            <a:r>
              <a:rPr lang="en-US" sz="1800" dirty="0" err="1" smtClean="0"/>
              <a:t>chuyển</a:t>
            </a:r>
            <a:r>
              <a:rPr lang="en-US" sz="1800" dirty="0" smtClean="0"/>
              <a:t> </a:t>
            </a:r>
            <a:r>
              <a:rPr lang="vi-VN" sz="1800" dirty="0"/>
              <a:t> tách xa nhau hoặc </a:t>
            </a:r>
            <a:r>
              <a:rPr lang="vi-VN" sz="1800" dirty="0" smtClean="0"/>
              <a:t>xô</a:t>
            </a:r>
            <a:r>
              <a:rPr lang="en-US" sz="1800" dirty="0" smtClean="0"/>
              <a:t> </a:t>
            </a:r>
            <a:r>
              <a:rPr lang="vi-VN" sz="1800" dirty="0" smtClean="0"/>
              <a:t>vào </a:t>
            </a:r>
            <a:r>
              <a:rPr lang="vi-VN" sz="1800" dirty="0"/>
              <a:t>nhau</a:t>
            </a:r>
            <a:r>
              <a:rPr lang="vi-VN" sz="1800" dirty="0" smtClean="0"/>
              <a:t>.</a:t>
            </a:r>
            <a:endParaRPr lang="vi-VN" sz="1800" dirty="0"/>
          </a:p>
          <a:p>
            <a:r>
              <a:rPr lang="en-US" sz="1800" dirty="0" smtClean="0"/>
              <a:t>-</a:t>
            </a:r>
            <a:r>
              <a:rPr lang="vi-VN" sz="1800" dirty="0" smtClean="0"/>
              <a:t> </a:t>
            </a:r>
            <a:r>
              <a:rPr lang="vi-VN" sz="1800" dirty="0"/>
              <a:t>Các cặp mảng xô vào nhau: mảng Âu - Á và mảng Ấn Độ - Ô-xtrây-li-a, mảng </a:t>
            </a:r>
            <a:r>
              <a:rPr lang="vi-VN" sz="1800" dirty="0" smtClean="0"/>
              <a:t>Thái</a:t>
            </a:r>
            <a:r>
              <a:rPr lang="en-US" sz="1800" dirty="0" smtClean="0"/>
              <a:t> </a:t>
            </a:r>
            <a:r>
              <a:rPr lang="vi-VN" sz="1800" dirty="0" smtClean="0"/>
              <a:t>Bình </a:t>
            </a:r>
            <a:r>
              <a:rPr lang="vi-VN" sz="1800" dirty="0"/>
              <a:t>Dương và mảng Âu - Á, mảng Thải Bình Dương và mảng Bắc Mỹ.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18431835"/>
              </p:ext>
            </p:extLst>
          </p:nvPr>
        </p:nvGraphicFramePr>
        <p:xfrm>
          <a:off x="1326572" y="893039"/>
          <a:ext cx="6986155" cy="4427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entagon 3"/>
          <p:cNvSpPr/>
          <p:nvPr/>
        </p:nvSpPr>
        <p:spPr>
          <a:xfrm>
            <a:off x="1901535" y="124691"/>
            <a:ext cx="5860473" cy="76834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TỔNG KẾT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070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/>
        </p:nvSpPr>
        <p:spPr>
          <a:xfrm>
            <a:off x="688826" y="448519"/>
            <a:ext cx="6595201" cy="860736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8826" y="448519"/>
            <a:ext cx="7592729" cy="425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alt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1800" i="1" dirty="0" smtClean="0"/>
              <a:t>? </a:t>
            </a:r>
            <a:r>
              <a:rPr lang="en-US" altLang="en-US" sz="1800" dirty="0" err="1" smtClean="0"/>
              <a:t>Kể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tên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các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lớp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đó</a:t>
            </a:r>
            <a:r>
              <a:rPr lang="en-US" altLang="en-US" sz="1800" dirty="0" smtClean="0"/>
              <a:t>.</a:t>
            </a:r>
            <a:endParaRPr lang="en-US" sz="1800" dirty="0"/>
          </a:p>
        </p:txBody>
      </p:sp>
      <p:sp>
        <p:nvSpPr>
          <p:cNvPr id="5" name="Google Shape;521;p54"/>
          <p:cNvSpPr/>
          <p:nvPr/>
        </p:nvSpPr>
        <p:spPr>
          <a:xfrm>
            <a:off x="984972" y="1845661"/>
            <a:ext cx="548700" cy="548700"/>
          </a:xfrm>
          <a:prstGeom prst="ellipse">
            <a:avLst/>
          </a:prstGeom>
          <a:solidFill>
            <a:srgbClr val="5E85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6" name="Google Shape;533;p54"/>
          <p:cNvSpPr txBox="1"/>
          <p:nvPr/>
        </p:nvSpPr>
        <p:spPr>
          <a:xfrm>
            <a:off x="1638813" y="1849095"/>
            <a:ext cx="6850124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35000"/>
              </a:lnSpc>
            </a:pPr>
            <a:r>
              <a:rPr lang="en-US" sz="2400" dirty="0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2 </a:t>
            </a:r>
            <a:r>
              <a:rPr lang="en-US" sz="2400" dirty="0" err="1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lớp</a:t>
            </a:r>
            <a:r>
              <a:rPr lang="en-US" sz="2400" dirty="0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vỏ</a:t>
            </a:r>
            <a:r>
              <a:rPr lang="en-US" sz="2400" dirty="0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 TĐ, </a:t>
            </a:r>
            <a:r>
              <a:rPr lang="en-US" sz="2400" dirty="0" err="1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nhân</a:t>
            </a:r>
            <a:endParaRPr sz="24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7" name="Google Shape;521;p54"/>
          <p:cNvSpPr/>
          <p:nvPr/>
        </p:nvSpPr>
        <p:spPr>
          <a:xfrm>
            <a:off x="990742" y="4199170"/>
            <a:ext cx="548700" cy="548700"/>
          </a:xfrm>
          <a:prstGeom prst="ellipse">
            <a:avLst/>
          </a:prstGeom>
          <a:solidFill>
            <a:srgbClr val="5E85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8" name="Google Shape;533;p54"/>
          <p:cNvSpPr txBox="1"/>
          <p:nvPr/>
        </p:nvSpPr>
        <p:spPr>
          <a:xfrm>
            <a:off x="1701592" y="2696222"/>
            <a:ext cx="685012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dirty="0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3 </a:t>
            </a:r>
            <a:r>
              <a:rPr lang="en-US" sz="2400" dirty="0" err="1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lớp</a:t>
            </a:r>
            <a:r>
              <a:rPr lang="en-US" sz="2400" dirty="0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manti</a:t>
            </a:r>
            <a:r>
              <a:rPr lang="en-US" sz="2400" dirty="0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nhân</a:t>
            </a:r>
            <a:r>
              <a:rPr lang="en-US" sz="2400" dirty="0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nhân</a:t>
            </a:r>
            <a:r>
              <a:rPr lang="en-US" sz="2400" dirty="0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Muli"/>
                <a:cs typeface="Arial" panose="020B0604020202020204" pitchFamily="34" charset="0"/>
              </a:rPr>
              <a:t>ngoài</a:t>
            </a:r>
            <a:endParaRPr sz="24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21;p54"/>
          <p:cNvSpPr/>
          <p:nvPr/>
        </p:nvSpPr>
        <p:spPr>
          <a:xfrm>
            <a:off x="990742" y="2629521"/>
            <a:ext cx="548700" cy="548700"/>
          </a:xfrm>
          <a:prstGeom prst="ellipse">
            <a:avLst/>
          </a:prstGeom>
          <a:solidFill>
            <a:srgbClr val="5E85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B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0" name="Google Shape;533;p54"/>
          <p:cNvSpPr txBox="1"/>
          <p:nvPr/>
        </p:nvSpPr>
        <p:spPr>
          <a:xfrm>
            <a:off x="1638814" y="4238161"/>
            <a:ext cx="6911610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2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lớp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manti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nhân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21;p54"/>
          <p:cNvSpPr/>
          <p:nvPr/>
        </p:nvSpPr>
        <p:spPr>
          <a:xfrm>
            <a:off x="984972" y="3470715"/>
            <a:ext cx="548700" cy="548700"/>
          </a:xfrm>
          <a:prstGeom prst="ellipse">
            <a:avLst/>
          </a:prstGeom>
          <a:solidFill>
            <a:srgbClr val="5E85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2" name="Google Shape;533;p54"/>
          <p:cNvSpPr txBox="1"/>
          <p:nvPr/>
        </p:nvSpPr>
        <p:spPr>
          <a:xfrm>
            <a:off x="1701592" y="3467191"/>
            <a:ext cx="7336699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35000"/>
              </a:lnSpc>
            </a:pPr>
            <a:r>
              <a:rPr lang="en-US" sz="2400" dirty="0" smtClean="0"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3 </a:t>
            </a:r>
            <a:r>
              <a:rPr lang="en-US" sz="2400" dirty="0" err="1" smtClean="0"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lớp</a:t>
            </a:r>
            <a:r>
              <a:rPr lang="en-US" sz="2400" dirty="0" smtClean="0"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: </a:t>
            </a:r>
            <a:r>
              <a:rPr lang="en-US" sz="2400" dirty="0" err="1" smtClean="0"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vỏ</a:t>
            </a:r>
            <a:r>
              <a:rPr lang="en-US" sz="2400" dirty="0" smtClean="0"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TĐ, Manti, </a:t>
            </a:r>
            <a:r>
              <a:rPr lang="en-US" sz="2400" dirty="0" err="1" smtClean="0"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nhân</a:t>
            </a:r>
            <a:endParaRPr lang="en-US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3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1" grpId="1" animBg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50" y="92241"/>
            <a:ext cx="5094732" cy="1509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2883" y="92242"/>
            <a:ext cx="3501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Quan</a:t>
            </a:r>
            <a:r>
              <a:rPr lang="en-US" sz="1600" dirty="0" smtClean="0"/>
              <a:t> </a:t>
            </a:r>
            <a:r>
              <a:rPr lang="en-US" sz="1600" dirty="0" err="1" smtClean="0"/>
              <a:t>sát</a:t>
            </a:r>
            <a:r>
              <a:rPr lang="en-US" sz="1600" dirty="0" smtClean="0"/>
              <a:t> </a:t>
            </a:r>
            <a:r>
              <a:rPr lang="en-US" sz="1600" dirty="0" err="1" smtClean="0"/>
              <a:t>hình</a:t>
            </a:r>
            <a:r>
              <a:rPr lang="en-US" sz="1600" dirty="0" smtClean="0"/>
              <a:t> </a:t>
            </a:r>
            <a:r>
              <a:rPr lang="en-US" sz="1600" dirty="0" err="1" smtClean="0"/>
              <a:t>vẽ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điền</a:t>
            </a:r>
            <a:r>
              <a:rPr lang="en-US" sz="1600" dirty="0" smtClean="0"/>
              <a:t> </a:t>
            </a:r>
            <a:r>
              <a:rPr lang="en-US" sz="1600" dirty="0" err="1" smtClean="0"/>
              <a:t>từ</a:t>
            </a:r>
            <a:r>
              <a:rPr lang="en-US" sz="1600" dirty="0" smtClean="0"/>
              <a:t> </a:t>
            </a:r>
            <a:r>
              <a:rPr lang="en-US" sz="1600" dirty="0" err="1" smtClean="0"/>
              <a:t>thích</a:t>
            </a:r>
            <a:r>
              <a:rPr lang="en-US" sz="1600" dirty="0" smtClean="0"/>
              <a:t> </a:t>
            </a:r>
            <a:r>
              <a:rPr lang="en-US" sz="1600" dirty="0" err="1" smtClean="0"/>
              <a:t>hợp</a:t>
            </a:r>
            <a:r>
              <a:rPr lang="en-US" sz="1600" dirty="0" smtClean="0"/>
              <a:t> </a:t>
            </a:r>
            <a:r>
              <a:rPr lang="en-US" sz="1600" dirty="0" err="1" smtClean="0"/>
              <a:t>vào</a:t>
            </a:r>
            <a:r>
              <a:rPr lang="en-US" sz="1600" dirty="0" smtClean="0"/>
              <a:t> </a:t>
            </a:r>
            <a:r>
              <a:rPr lang="en-US" sz="1600" dirty="0" err="1" smtClean="0"/>
              <a:t>chỗ</a:t>
            </a:r>
            <a:r>
              <a:rPr lang="en-US" sz="1600" dirty="0" smtClean="0"/>
              <a:t> (…) </a:t>
            </a:r>
            <a:r>
              <a:rPr lang="en-US" sz="1600" dirty="0" err="1" smtClean="0"/>
              <a:t>trong</a:t>
            </a:r>
            <a:r>
              <a:rPr lang="en-US" sz="1600" dirty="0" smtClean="0"/>
              <a:t> </a:t>
            </a:r>
            <a:r>
              <a:rPr lang="en-US" sz="1600" dirty="0" err="1" smtClean="0"/>
              <a:t>đoạn</a:t>
            </a:r>
            <a:r>
              <a:rPr lang="en-US" sz="1600" dirty="0" smtClean="0"/>
              <a:t> </a:t>
            </a:r>
            <a:r>
              <a:rPr lang="en-US" sz="1600" dirty="0" err="1" smtClean="0"/>
              <a:t>văn</a:t>
            </a:r>
            <a:r>
              <a:rPr lang="en-US" sz="1600" dirty="0" smtClean="0"/>
              <a:t> </a:t>
            </a:r>
            <a:r>
              <a:rPr lang="en-US" sz="1600" dirty="0" err="1" smtClean="0"/>
              <a:t>sau</a:t>
            </a:r>
            <a:r>
              <a:rPr lang="en-US" sz="1600" dirty="0" smtClean="0"/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1986" y="986360"/>
            <a:ext cx="1683328" cy="3532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Các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dãy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núi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cao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7935" y="969868"/>
            <a:ext cx="1683328" cy="3532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Các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đảo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núi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lửa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1218" y="1605552"/>
            <a:ext cx="2156113" cy="3532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Một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mảng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bị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hút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chìm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47609" y="1602090"/>
            <a:ext cx="2223655" cy="35675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mảng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đại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dương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109" y="2572631"/>
            <a:ext cx="85101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/>
              <a:t>Khi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mảng</a:t>
            </a:r>
            <a:r>
              <a:rPr lang="en-US" sz="2000" dirty="0" smtClean="0"/>
              <a:t> </a:t>
            </a:r>
            <a:r>
              <a:rPr lang="en-US" sz="2000" dirty="0" err="1" smtClean="0"/>
              <a:t>lục</a:t>
            </a:r>
            <a:r>
              <a:rPr lang="en-US" sz="2000" dirty="0" smtClean="0"/>
              <a:t> </a:t>
            </a:r>
            <a:r>
              <a:rPr lang="en-US" sz="2000" dirty="0" err="1" smtClean="0"/>
              <a:t>địa</a:t>
            </a:r>
            <a:r>
              <a:rPr lang="en-US" sz="2000" dirty="0" smtClean="0"/>
              <a:t> </a:t>
            </a:r>
            <a:r>
              <a:rPr lang="en-US" sz="2000" dirty="0" err="1" smtClean="0"/>
              <a:t>xô</a:t>
            </a:r>
            <a:r>
              <a:rPr lang="en-US" sz="2000" dirty="0" smtClean="0"/>
              <a:t> </a:t>
            </a:r>
            <a:r>
              <a:rPr lang="en-US" sz="2000" dirty="0" err="1" smtClean="0"/>
              <a:t>húc</a:t>
            </a:r>
            <a:r>
              <a:rPr lang="en-US" sz="2000" dirty="0" smtClean="0"/>
              <a:t> </a:t>
            </a:r>
            <a:r>
              <a:rPr lang="en-US" sz="2000" dirty="0" err="1" smtClean="0"/>
              <a:t>nhau</a:t>
            </a:r>
            <a:r>
              <a:rPr lang="en-US" sz="2000" dirty="0" smtClean="0"/>
              <a:t>, </a:t>
            </a:r>
            <a:r>
              <a:rPr lang="en-US" sz="2000" dirty="0" err="1" smtClean="0"/>
              <a:t>nơi</a:t>
            </a:r>
            <a:r>
              <a:rPr lang="en-US" sz="2000" dirty="0" smtClean="0"/>
              <a:t> </a:t>
            </a:r>
            <a:r>
              <a:rPr lang="en-US" sz="2000" dirty="0" err="1" smtClean="0"/>
              <a:t>tiếp</a:t>
            </a:r>
            <a:r>
              <a:rPr lang="en-US" sz="2000" dirty="0" smtClean="0"/>
              <a:t> </a:t>
            </a:r>
            <a:r>
              <a:rPr lang="en-US" sz="2000" dirty="0" err="1" smtClean="0"/>
              <a:t>xúc</a:t>
            </a:r>
            <a:r>
              <a:rPr lang="en-US" sz="2000" dirty="0" smtClean="0"/>
              <a:t> </a:t>
            </a:r>
            <a:r>
              <a:rPr lang="en-US" sz="2000" dirty="0" err="1" smtClean="0"/>
              <a:t>đất</a:t>
            </a:r>
            <a:r>
              <a:rPr lang="en-US" sz="2000" dirty="0" smtClean="0"/>
              <a:t> </a:t>
            </a:r>
            <a:r>
              <a:rPr lang="en-US" sz="2000" dirty="0" err="1" smtClean="0"/>
              <a:t>đá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dồn</a:t>
            </a:r>
            <a:r>
              <a:rPr lang="en-US" sz="2000" dirty="0" smtClean="0"/>
              <a:t> </a:t>
            </a:r>
            <a:r>
              <a:rPr lang="en-US" sz="2000" dirty="0" err="1" smtClean="0"/>
              <a:t>nén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nên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(1)…………………….. </a:t>
            </a:r>
            <a:r>
              <a:rPr lang="en-US" sz="2000" dirty="0" err="1" smtClean="0"/>
              <a:t>Khi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mảng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lục</a:t>
            </a:r>
            <a:r>
              <a:rPr lang="en-US" sz="2000" dirty="0" smtClean="0"/>
              <a:t> </a:t>
            </a:r>
            <a:r>
              <a:rPr lang="en-US" sz="2000" dirty="0" err="1" smtClean="0"/>
              <a:t>địa</a:t>
            </a:r>
            <a:r>
              <a:rPr lang="en-US" sz="2000" dirty="0" smtClean="0"/>
              <a:t> </a:t>
            </a:r>
            <a:r>
              <a:rPr lang="en-US" sz="2000" dirty="0" err="1" smtClean="0"/>
              <a:t>xô</a:t>
            </a:r>
            <a:r>
              <a:rPr lang="en-US" sz="2000" dirty="0" smtClean="0"/>
              <a:t> </a:t>
            </a:r>
            <a:r>
              <a:rPr lang="en-US" sz="2000" dirty="0" err="1" smtClean="0"/>
              <a:t>húc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mảng</a:t>
            </a:r>
            <a:r>
              <a:rPr lang="en-US" sz="2000" dirty="0" smtClean="0"/>
              <a:t> </a:t>
            </a:r>
            <a:r>
              <a:rPr lang="en-US" sz="2000" dirty="0" err="1" smtClean="0"/>
              <a:t>đại</a:t>
            </a:r>
            <a:r>
              <a:rPr lang="en-US" sz="2000" dirty="0" smtClean="0"/>
              <a:t> </a:t>
            </a:r>
            <a:r>
              <a:rPr lang="en-US" sz="2000" dirty="0" err="1" smtClean="0"/>
              <a:t>dương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(2)……………………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hút</a:t>
            </a:r>
            <a:r>
              <a:rPr lang="en-US" sz="2000" dirty="0" smtClean="0"/>
              <a:t> </a:t>
            </a:r>
            <a:r>
              <a:rPr lang="en-US" sz="2000" dirty="0" err="1" smtClean="0"/>
              <a:t>chìm</a:t>
            </a:r>
            <a:r>
              <a:rPr lang="en-US" sz="2000" dirty="0" smtClean="0"/>
              <a:t>, </a:t>
            </a:r>
            <a:r>
              <a:rPr lang="en-US" sz="2000" dirty="0" err="1" smtClean="0"/>
              <a:t>mảng</a:t>
            </a:r>
            <a:r>
              <a:rPr lang="en-US" sz="2000" dirty="0" smtClean="0"/>
              <a:t> </a:t>
            </a:r>
            <a:r>
              <a:rPr lang="en-US" sz="2000" dirty="0" err="1" smtClean="0"/>
              <a:t>lục</a:t>
            </a:r>
            <a:r>
              <a:rPr lang="en-US" sz="2000" dirty="0" smtClean="0"/>
              <a:t> </a:t>
            </a:r>
            <a:r>
              <a:rPr lang="en-US" sz="2000" dirty="0" err="1" smtClean="0"/>
              <a:t>địa</a:t>
            </a:r>
            <a:r>
              <a:rPr lang="en-US" sz="2000" dirty="0" smtClean="0"/>
              <a:t> </a:t>
            </a:r>
            <a:r>
              <a:rPr lang="en-US" sz="2000" dirty="0" err="1" smtClean="0"/>
              <a:t>chờm</a:t>
            </a:r>
            <a:r>
              <a:rPr lang="en-US" sz="2000" dirty="0" smtClean="0"/>
              <a:t> </a:t>
            </a:r>
            <a:r>
              <a:rPr lang="en-US" sz="2000" dirty="0" err="1" smtClean="0"/>
              <a:t>lên</a:t>
            </a:r>
            <a:r>
              <a:rPr lang="en-US" sz="2000" dirty="0" smtClean="0"/>
              <a:t> </a:t>
            </a:r>
            <a:r>
              <a:rPr lang="en-US" sz="2000" dirty="0" err="1" smtClean="0"/>
              <a:t>trên</a:t>
            </a:r>
            <a:r>
              <a:rPr lang="en-US" sz="2000" dirty="0" smtClean="0"/>
              <a:t>, </a:t>
            </a:r>
            <a:r>
              <a:rPr lang="en-US" sz="2000" dirty="0" err="1" smtClean="0"/>
              <a:t>đất</a:t>
            </a:r>
            <a:r>
              <a:rPr lang="en-US" sz="2000" dirty="0" smtClean="0"/>
              <a:t> </a:t>
            </a:r>
            <a:r>
              <a:rPr lang="en-US" sz="2000" dirty="0" err="1" smtClean="0"/>
              <a:t>đá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dồn</a:t>
            </a:r>
            <a:r>
              <a:rPr lang="en-US" sz="2000" dirty="0" smtClean="0"/>
              <a:t> </a:t>
            </a:r>
            <a:r>
              <a:rPr lang="en-US" sz="2000" dirty="0" err="1" smtClean="0"/>
              <a:t>ép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núi</a:t>
            </a:r>
            <a:r>
              <a:rPr lang="en-US" sz="2000" dirty="0" smtClean="0"/>
              <a:t> </a:t>
            </a:r>
            <a:r>
              <a:rPr lang="en-US" sz="2000" dirty="0" err="1" smtClean="0"/>
              <a:t>cao</a:t>
            </a:r>
            <a:r>
              <a:rPr lang="en-US" sz="2000" dirty="0" smtClean="0"/>
              <a:t>, </a:t>
            </a:r>
            <a:r>
              <a:rPr lang="en-US" sz="2000" dirty="0" err="1" smtClean="0"/>
              <a:t>macma</a:t>
            </a:r>
            <a:r>
              <a:rPr lang="en-US" sz="2000" dirty="0" smtClean="0"/>
              <a:t> </a:t>
            </a:r>
            <a:r>
              <a:rPr lang="en-US" sz="2000" dirty="0" err="1" smtClean="0"/>
              <a:t>phun</a:t>
            </a:r>
            <a:r>
              <a:rPr lang="en-US" sz="2000" dirty="0" smtClean="0"/>
              <a:t> </a:t>
            </a:r>
            <a:r>
              <a:rPr lang="en-US" sz="2000" dirty="0" err="1" smtClean="0"/>
              <a:t>trào</a:t>
            </a:r>
            <a:r>
              <a:rPr lang="en-US" sz="2000" dirty="0" smtClean="0"/>
              <a:t>. </a:t>
            </a:r>
            <a:r>
              <a:rPr lang="en-US" sz="2000" dirty="0" err="1" smtClean="0"/>
              <a:t>Khi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mảng</a:t>
            </a:r>
            <a:r>
              <a:rPr lang="en-US" sz="2000" dirty="0" smtClean="0"/>
              <a:t> </a:t>
            </a:r>
            <a:r>
              <a:rPr lang="en-US" sz="2000" dirty="0" err="1" smtClean="0"/>
              <a:t>đại</a:t>
            </a:r>
            <a:r>
              <a:rPr lang="en-US" sz="2000" dirty="0" smtClean="0"/>
              <a:t> </a:t>
            </a:r>
            <a:r>
              <a:rPr lang="en-US" sz="2000" dirty="0" err="1" smtClean="0"/>
              <a:t>dương</a:t>
            </a:r>
            <a:r>
              <a:rPr lang="en-US" sz="2000" dirty="0" smtClean="0"/>
              <a:t> </a:t>
            </a:r>
            <a:r>
              <a:rPr lang="en-US" sz="2000" dirty="0" err="1" smtClean="0"/>
              <a:t>xô</a:t>
            </a:r>
            <a:r>
              <a:rPr lang="en-US" sz="2000" dirty="0" smtClean="0"/>
              <a:t> </a:t>
            </a:r>
            <a:r>
              <a:rPr lang="en-US" sz="2000" dirty="0" err="1" smtClean="0"/>
              <a:t>húc</a:t>
            </a:r>
            <a:r>
              <a:rPr lang="en-US" sz="2000" dirty="0" smtClean="0"/>
              <a:t> </a:t>
            </a:r>
            <a:r>
              <a:rPr lang="en-US" sz="2000" dirty="0" err="1" smtClean="0"/>
              <a:t>vào</a:t>
            </a:r>
            <a:r>
              <a:rPr lang="en-US" sz="2000" dirty="0" smtClean="0"/>
              <a:t> </a:t>
            </a:r>
            <a:r>
              <a:rPr lang="en-US" sz="2000" dirty="0" err="1" smtClean="0"/>
              <a:t>nhau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(3)……. ……………………</a:t>
            </a:r>
            <a:r>
              <a:rPr lang="en-US" sz="2000" dirty="0" smtClean="0"/>
              <a:t>,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mảng</a:t>
            </a:r>
            <a:r>
              <a:rPr lang="en-US" sz="2000" dirty="0" smtClean="0"/>
              <a:t> </a:t>
            </a:r>
            <a:r>
              <a:rPr lang="en-US" sz="2000" dirty="0" err="1" smtClean="0"/>
              <a:t>chờm</a:t>
            </a:r>
            <a:r>
              <a:rPr lang="en-US" sz="2000" dirty="0" smtClean="0"/>
              <a:t> </a:t>
            </a:r>
            <a:r>
              <a:rPr lang="en-US" sz="2000" dirty="0" err="1" smtClean="0"/>
              <a:t>lên</a:t>
            </a:r>
            <a:r>
              <a:rPr lang="en-US" sz="2000" dirty="0" smtClean="0"/>
              <a:t> </a:t>
            </a:r>
            <a:r>
              <a:rPr lang="en-US" sz="2000" dirty="0" err="1" smtClean="0"/>
              <a:t>trên</a:t>
            </a:r>
            <a:r>
              <a:rPr lang="en-US" sz="2000" dirty="0" smtClean="0"/>
              <a:t>, </a:t>
            </a:r>
            <a:r>
              <a:rPr lang="en-US" sz="2000" dirty="0" err="1" smtClean="0"/>
              <a:t>núi</a:t>
            </a:r>
            <a:r>
              <a:rPr lang="en-US" sz="2000" dirty="0" smtClean="0"/>
              <a:t> </a:t>
            </a:r>
            <a:r>
              <a:rPr lang="en-US" sz="2000" dirty="0" err="1" smtClean="0"/>
              <a:t>lửa</a:t>
            </a:r>
            <a:r>
              <a:rPr lang="en-US" sz="2000" dirty="0" smtClean="0"/>
              <a:t> </a:t>
            </a:r>
            <a:r>
              <a:rPr lang="en-US" sz="2000" dirty="0" err="1" smtClean="0"/>
              <a:t>phun</a:t>
            </a:r>
            <a:r>
              <a:rPr lang="en-US" sz="2000" dirty="0" smtClean="0"/>
              <a:t> </a:t>
            </a:r>
            <a:r>
              <a:rPr lang="en-US" sz="2000" dirty="0" err="1" smtClean="0"/>
              <a:t>trào</a:t>
            </a:r>
            <a:r>
              <a:rPr lang="en-US" sz="2000" dirty="0" smtClean="0"/>
              <a:t>,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(4)……………………….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vực</a:t>
            </a:r>
            <a:r>
              <a:rPr lang="en-US" sz="2000" dirty="0" smtClean="0"/>
              <a:t> </a:t>
            </a:r>
            <a:r>
              <a:rPr lang="en-US" sz="2000" dirty="0" err="1" smtClean="0"/>
              <a:t>thẳm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đại</a:t>
            </a:r>
            <a:r>
              <a:rPr lang="en-US" sz="2000" dirty="0" smtClean="0"/>
              <a:t> </a:t>
            </a:r>
            <a:r>
              <a:rPr lang="en-US" sz="2000" dirty="0" err="1" smtClean="0"/>
              <a:t>dương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443595" y="2919845"/>
            <a:ext cx="1683328" cy="29089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Các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dãy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núi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cao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85259" y="3293918"/>
            <a:ext cx="1894610" cy="27357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mảng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đại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dương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9201" y="3903728"/>
            <a:ext cx="2156113" cy="2174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Một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mảng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bị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hút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chìm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7331" y="4261157"/>
            <a:ext cx="1683328" cy="3532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Các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đảo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núi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lửa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3"/>
          <p:cNvSpPr/>
          <p:nvPr/>
        </p:nvSpPr>
        <p:spPr>
          <a:xfrm>
            <a:off x="412018" y="410818"/>
            <a:ext cx="2788381" cy="4570582"/>
          </a:xfrm>
          <a:custGeom>
            <a:avLst/>
            <a:gdLst/>
            <a:ahLst/>
            <a:cxnLst/>
            <a:rect l="l" t="t" r="r" b="b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114454"/>
          </a:solidFill>
          <a:ln w="19050" cap="flat" cmpd="sng">
            <a:solidFill>
              <a:srgbClr val="1863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3"/>
          <p:cNvSpPr/>
          <p:nvPr/>
        </p:nvSpPr>
        <p:spPr>
          <a:xfrm>
            <a:off x="537400" y="757328"/>
            <a:ext cx="2537616" cy="3683877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8100" indent="0" algn="ctr">
              <a:buNone/>
            </a:pPr>
            <a:r>
              <a:rPr lang="vi-VN" sz="2400" dirty="0"/>
              <a:t>Vẽ vào vở một hình tròn tượng trưng cho trái Đất, thể hiện trên đó cấu tạo bên trong của Trái Đất</a:t>
            </a:r>
          </a:p>
        </p:txBody>
      </p:sp>
      <p:sp>
        <p:nvSpPr>
          <p:cNvPr id="410" name="Google Shape;410;p33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6" name="Google Shape;506;p40"/>
          <p:cNvGrpSpPr/>
          <p:nvPr/>
        </p:nvGrpSpPr>
        <p:grpSpPr>
          <a:xfrm>
            <a:off x="7481455" y="267047"/>
            <a:ext cx="1304854" cy="1062989"/>
            <a:chOff x="1934025" y="1001650"/>
            <a:chExt cx="415300" cy="355600"/>
          </a:xfrm>
          <a:solidFill>
            <a:schemeClr val="accent1">
              <a:lumMod val="75000"/>
            </a:schemeClr>
          </a:solidFill>
        </p:grpSpPr>
        <p:sp>
          <p:nvSpPr>
            <p:cNvPr id="7" name="Google Shape;507;p40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grp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08;p40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grp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09;p40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grp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0;p40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grp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726" y="1375319"/>
            <a:ext cx="4278456" cy="376818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335482" y="2483427"/>
            <a:ext cx="1322244" cy="11014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5"/>
          <p:cNvSpPr/>
          <p:nvPr/>
        </p:nvSpPr>
        <p:spPr>
          <a:xfrm>
            <a:off x="949993" y="535613"/>
            <a:ext cx="2879504" cy="4072345"/>
          </a:xfrm>
          <a:custGeom>
            <a:avLst/>
            <a:gdLst/>
            <a:ahLst/>
            <a:cxnLst/>
            <a:rect l="l" t="t" r="r" b="b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114454"/>
          </a:solidFill>
          <a:ln w="19050" cap="flat" cmpd="sng">
            <a:solidFill>
              <a:srgbClr val="1863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5"/>
          <p:cNvSpPr/>
          <p:nvPr/>
        </p:nvSpPr>
        <p:spPr>
          <a:xfrm>
            <a:off x="1148691" y="910325"/>
            <a:ext cx="2493300" cy="33336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2200" dirty="0"/>
              <a:t>Tìm kiếm thông tin và trình bày về vành đai núi lửa Thái Bình Dương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rgbClr val="999999"/>
                </a:solidFill>
                <a:latin typeface="Nixie One"/>
                <a:ea typeface="Nixie One"/>
                <a:cs typeface="Nixie One"/>
                <a:sym typeface="Nixie One"/>
              </a:rPr>
              <a:t>a</a:t>
            </a:r>
            <a:endParaRPr sz="2200" dirty="0">
              <a:solidFill>
                <a:srgbClr val="999999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426" name="Google Shape;426;p35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pSp>
        <p:nvGrpSpPr>
          <p:cNvPr id="6" name="Google Shape;506;p40"/>
          <p:cNvGrpSpPr/>
          <p:nvPr/>
        </p:nvGrpSpPr>
        <p:grpSpPr>
          <a:xfrm>
            <a:off x="7481455" y="267047"/>
            <a:ext cx="1304854" cy="1062989"/>
            <a:chOff x="1934025" y="1001650"/>
            <a:chExt cx="415300" cy="355600"/>
          </a:xfrm>
          <a:solidFill>
            <a:schemeClr val="accent1">
              <a:lumMod val="75000"/>
            </a:schemeClr>
          </a:solidFill>
        </p:grpSpPr>
        <p:sp>
          <p:nvSpPr>
            <p:cNvPr id="7" name="Google Shape;507;p40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grp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08;p40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grp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09;p40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grp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0;p40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grp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ight Arrow 1"/>
          <p:cNvSpPr/>
          <p:nvPr/>
        </p:nvSpPr>
        <p:spPr>
          <a:xfrm>
            <a:off x="3990109" y="1995055"/>
            <a:ext cx="1018309" cy="935181"/>
          </a:xfrm>
          <a:prstGeom prst="rightArrow">
            <a:avLst>
              <a:gd name="adj1" fmla="val 50000"/>
              <a:gd name="adj2" fmla="val 408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lded Corner 2"/>
          <p:cNvSpPr/>
          <p:nvPr/>
        </p:nvSpPr>
        <p:spPr>
          <a:xfrm>
            <a:off x="5169030" y="1233295"/>
            <a:ext cx="3138054" cy="3543301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Vành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đai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lửa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Thái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Dương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là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một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vành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đai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trải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dài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hơn</a:t>
            </a:r>
            <a:r>
              <a:rPr lang="en-US" sz="2000" dirty="0" smtClean="0">
                <a:solidFill>
                  <a:srgbClr val="FF0000"/>
                </a:solidFill>
              </a:rPr>
              <a:t> 40 000km </a:t>
            </a:r>
            <a:r>
              <a:rPr lang="en-US" sz="2000" dirty="0" err="1" smtClean="0">
                <a:solidFill>
                  <a:srgbClr val="FF0000"/>
                </a:solidFill>
              </a:rPr>
              <a:t>bao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quanh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Thái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Dương</a:t>
            </a:r>
            <a:r>
              <a:rPr lang="en-US" sz="2000" dirty="0" smtClean="0">
                <a:solidFill>
                  <a:srgbClr val="FF0000"/>
                </a:solidFill>
              </a:rPr>
              <a:t>. </a:t>
            </a:r>
            <a:r>
              <a:rPr lang="en-US" sz="2000" dirty="0" err="1" smtClean="0">
                <a:solidFill>
                  <a:srgbClr val="FF0000"/>
                </a:solidFill>
              </a:rPr>
              <a:t>Nơi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đây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tập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trung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khoảng</a:t>
            </a:r>
            <a:r>
              <a:rPr lang="en-US" sz="2000" dirty="0" smtClean="0">
                <a:solidFill>
                  <a:srgbClr val="FF0000"/>
                </a:solidFill>
              </a:rPr>
              <a:t> 78% </a:t>
            </a:r>
            <a:r>
              <a:rPr lang="en-US" sz="2000" dirty="0" err="1" smtClean="0">
                <a:solidFill>
                  <a:srgbClr val="FF0000"/>
                </a:solidFill>
              </a:rPr>
              <a:t>các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ngọn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núi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lửa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đnag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hoạt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động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và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là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nơi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xả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ra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hơn</a:t>
            </a:r>
            <a:r>
              <a:rPr lang="en-US" sz="2000" dirty="0" smtClean="0">
                <a:solidFill>
                  <a:srgbClr val="FF0000"/>
                </a:solidFill>
              </a:rPr>
              <a:t> 90% </a:t>
            </a:r>
            <a:r>
              <a:rPr lang="en-US" sz="2000" dirty="0" err="1" smtClean="0">
                <a:solidFill>
                  <a:srgbClr val="FF0000"/>
                </a:solidFill>
              </a:rPr>
              <a:t>các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trận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động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đất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345" y="784080"/>
            <a:ext cx="4200525" cy="3971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44" y="492267"/>
            <a:ext cx="8162925" cy="4410075"/>
          </a:xfrm>
          <a:prstGeom prst="rect">
            <a:avLst/>
          </a:prstGeom>
        </p:spPr>
      </p:pic>
      <p:grpSp>
        <p:nvGrpSpPr>
          <p:cNvPr id="17" name="Google Shape;58;p12"/>
          <p:cNvGrpSpPr/>
          <p:nvPr/>
        </p:nvGrpSpPr>
        <p:grpSpPr>
          <a:xfrm>
            <a:off x="7864658" y="371176"/>
            <a:ext cx="896264" cy="896314"/>
            <a:chOff x="570875" y="4322250"/>
            <a:chExt cx="443300" cy="443325"/>
          </a:xfrm>
          <a:solidFill>
            <a:srgbClr val="FFC000"/>
          </a:solidFill>
        </p:grpSpPr>
        <p:sp>
          <p:nvSpPr>
            <p:cNvPr id="18" name="Google Shape;59;p12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0;p12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1;p12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2;p12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Cloud Callout 4"/>
          <p:cNvSpPr/>
          <p:nvPr/>
        </p:nvSpPr>
        <p:spPr>
          <a:xfrm>
            <a:off x="0" y="121407"/>
            <a:ext cx="3117273" cy="2035296"/>
          </a:xfrm>
          <a:prstGeom prst="cloudCallout">
            <a:avLst>
              <a:gd name="adj1" fmla="val 55874"/>
              <a:gd name="adj2" fmla="val 3990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en-US" sz="1800" dirty="0" err="1" smtClean="0"/>
              <a:t>lòngTrái</a:t>
            </a:r>
            <a:r>
              <a:rPr lang="en-US" sz="1800" dirty="0" smtClean="0"/>
              <a:t> </a:t>
            </a:r>
            <a:r>
              <a:rPr lang="en-US" sz="1800" dirty="0" err="1" smtClean="0"/>
              <a:t>Đất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gì</a:t>
            </a:r>
            <a:r>
              <a:rPr lang="en-US" sz="1800" dirty="0" smtClean="0"/>
              <a:t>? </a:t>
            </a:r>
            <a:r>
              <a:rPr lang="en-US" sz="1800" dirty="0" err="1" smtClean="0"/>
              <a:t>Cấu</a:t>
            </a:r>
            <a:r>
              <a:rPr lang="en-US" sz="1800" dirty="0" smtClean="0"/>
              <a:t> </a:t>
            </a: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Trái</a:t>
            </a:r>
            <a:r>
              <a:rPr lang="en-US" sz="1800" dirty="0" smtClean="0"/>
              <a:t> </a:t>
            </a:r>
            <a:r>
              <a:rPr lang="en-US" sz="1800" dirty="0" err="1" smtClean="0"/>
              <a:t>Đất</a:t>
            </a:r>
            <a:r>
              <a:rPr lang="en-US" sz="1800" dirty="0" smtClean="0"/>
              <a:t> </a:t>
            </a:r>
            <a:r>
              <a:rPr lang="en-US" sz="1800" dirty="0" err="1" smtClean="0"/>
              <a:t>ra</a:t>
            </a:r>
            <a:r>
              <a:rPr lang="en-US" sz="1800" dirty="0" smtClean="0"/>
              <a:t> </a:t>
            </a:r>
            <a:r>
              <a:rPr lang="en-US" sz="1800" dirty="0" err="1" smtClean="0"/>
              <a:t>sao</a:t>
            </a:r>
            <a:r>
              <a:rPr lang="en-US" sz="1800" dirty="0" smtClean="0"/>
              <a:t>? </a:t>
            </a:r>
            <a:r>
              <a:rPr lang="en-US" sz="1800" dirty="0" err="1" smtClean="0"/>
              <a:t>Em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hiểu</a:t>
            </a:r>
            <a:r>
              <a:rPr lang="en-US" sz="1800" dirty="0" smtClean="0"/>
              <a:t> </a:t>
            </a:r>
            <a:r>
              <a:rPr lang="en-US" sz="1800" dirty="0" err="1" smtClean="0"/>
              <a:t>biết</a:t>
            </a:r>
            <a:r>
              <a:rPr lang="en-US" sz="1800" dirty="0" smtClean="0"/>
              <a:t> </a:t>
            </a:r>
            <a:r>
              <a:rPr lang="en-US" sz="1800" dirty="0" err="1" smtClean="0"/>
              <a:t>gì</a:t>
            </a:r>
            <a:r>
              <a:rPr lang="en-US" sz="1800" dirty="0" smtClean="0"/>
              <a:t> </a:t>
            </a:r>
            <a:r>
              <a:rPr lang="en-US" sz="1800" dirty="0" err="1" smtClean="0"/>
              <a:t>về</a:t>
            </a:r>
            <a:r>
              <a:rPr lang="en-US" sz="1800" dirty="0" smtClean="0"/>
              <a:t> long </a:t>
            </a:r>
            <a:r>
              <a:rPr lang="en-US" sz="1800" dirty="0" err="1" smtClean="0"/>
              <a:t>Trái</a:t>
            </a:r>
            <a:r>
              <a:rPr lang="en-US" sz="1800" dirty="0" smtClean="0"/>
              <a:t> </a:t>
            </a:r>
            <a:r>
              <a:rPr lang="en-US" sz="1800" dirty="0" err="1" smtClean="0"/>
              <a:t>Đất</a:t>
            </a:r>
            <a:r>
              <a:rPr lang="en-US" sz="1800" dirty="0" smtClean="0"/>
              <a:t>?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156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1101436" y="1267691"/>
            <a:ext cx="6961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CẢM ƠN QUÝ THẦY CÔ VÀ CÁC EM ĐÃ LẮNG NGHE!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7699664" y="3796937"/>
            <a:ext cx="1309254" cy="1257200"/>
          </a:xfrm>
          <a:prstGeom prst="smileyFac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8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0;p14"/>
          <p:cNvSpPr txBox="1">
            <a:spLocks/>
          </p:cNvSpPr>
          <p:nvPr/>
        </p:nvSpPr>
        <p:spPr>
          <a:xfrm>
            <a:off x="778472" y="2601051"/>
            <a:ext cx="7221681" cy="1539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en-US" sz="4000" smtClean="0">
                <a:solidFill>
                  <a:schemeClr val="bg1"/>
                </a:solidFill>
                <a:latin typeface="+mn-lt"/>
              </a:rPr>
              <a:t>BÀI 10: CẤU TẠO CỦA TRÁI ĐẤT. CÁC MẢNG KIẾN TẠO 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Google Shape;80;p14"/>
          <p:cNvSpPr txBox="1">
            <a:spLocks/>
          </p:cNvSpPr>
          <p:nvPr/>
        </p:nvSpPr>
        <p:spPr>
          <a:xfrm>
            <a:off x="1200827" y="1126829"/>
            <a:ext cx="6709197" cy="2116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CHƯƠNG III: CẤU TẠO CỦA TRÁI ĐẤT. VỎ TRÁI ĐẤT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901" y="1"/>
            <a:ext cx="1161098" cy="987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812003211"/>
              </p:ext>
            </p:extLst>
          </p:nvPr>
        </p:nvGraphicFramePr>
        <p:xfrm>
          <a:off x="897620" y="585468"/>
          <a:ext cx="7225145" cy="4395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oogle Shape;679;p40"/>
          <p:cNvGrpSpPr/>
          <p:nvPr/>
        </p:nvGrpSpPr>
        <p:grpSpPr>
          <a:xfrm>
            <a:off x="1396291" y="509155"/>
            <a:ext cx="1055963" cy="967181"/>
            <a:chOff x="5941025" y="3634400"/>
            <a:chExt cx="467650" cy="467650"/>
          </a:xfrm>
        </p:grpSpPr>
        <p:sp>
          <p:nvSpPr>
            <p:cNvPr id="12" name="Google Shape;680;p40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81;p40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82;p40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83;p40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84;p40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85;p40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955" y="0"/>
            <a:ext cx="8867045" cy="5143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154;p17"/>
          <p:cNvSpPr txBox="1">
            <a:spLocks/>
          </p:cNvSpPr>
          <p:nvPr/>
        </p:nvSpPr>
        <p:spPr>
          <a:xfrm>
            <a:off x="0" y="158997"/>
            <a:ext cx="4457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2200" b="1" dirty="0" smtClean="0">
                <a:latin typeface="+mn-lt"/>
              </a:rPr>
              <a:t>1. CẤU TẠO CỦA TRÁI ĐẤT</a:t>
            </a:r>
            <a:endParaRPr lang="en-US" sz="2200" b="1" dirty="0">
              <a:latin typeface="+mn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378" y="1672071"/>
            <a:ext cx="2228850" cy="21526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55" y="1129761"/>
            <a:ext cx="3248025" cy="3648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980" y="2653146"/>
            <a:ext cx="1809750" cy="133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01935" y="4408504"/>
            <a:ext cx="35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FF0000"/>
                </a:solidFill>
              </a:rPr>
              <a:t>Không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dùng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phương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pháp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này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0211" y="2184320"/>
            <a:ext cx="862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x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594" y="2150052"/>
            <a:ext cx="4600575" cy="16954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82" y="1495425"/>
            <a:ext cx="3248025" cy="3648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9818" y="613063"/>
            <a:ext cx="3782291" cy="882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 smtClean="0"/>
              <a:t>Phương</a:t>
            </a:r>
            <a:r>
              <a:rPr lang="en-US" sz="2200" dirty="0" smtClean="0"/>
              <a:t> </a:t>
            </a:r>
            <a:r>
              <a:rPr lang="en-US" sz="2200" dirty="0" err="1" smtClean="0"/>
              <a:t>pháp</a:t>
            </a:r>
            <a:r>
              <a:rPr lang="en-US" sz="2200" dirty="0" smtClean="0"/>
              <a:t> </a:t>
            </a:r>
            <a:r>
              <a:rPr lang="en-US" sz="2200" dirty="0" err="1" smtClean="0"/>
              <a:t>nghiên</a:t>
            </a:r>
            <a:r>
              <a:rPr lang="en-US" sz="2200" dirty="0" smtClean="0"/>
              <a:t> </a:t>
            </a:r>
            <a:r>
              <a:rPr lang="en-US" sz="2200" dirty="0" err="1" smtClean="0"/>
              <a:t>cứu</a:t>
            </a:r>
            <a:r>
              <a:rPr lang="en-US" sz="2200" dirty="0" smtClean="0"/>
              <a:t> </a:t>
            </a:r>
            <a:r>
              <a:rPr lang="en-US" sz="2200" dirty="0" err="1" smtClean="0"/>
              <a:t>gián</a:t>
            </a:r>
            <a:r>
              <a:rPr lang="en-US" sz="2200" dirty="0" smtClean="0"/>
              <a:t> </a:t>
            </a:r>
            <a:r>
              <a:rPr lang="en-US" sz="2200" dirty="0" err="1" smtClean="0"/>
              <a:t>tiếp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69" y="501361"/>
            <a:ext cx="5457825" cy="405765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985164" y="166255"/>
            <a:ext cx="2961409" cy="2545772"/>
          </a:xfrm>
          <a:prstGeom prst="cloudCallout">
            <a:avLst>
              <a:gd name="adj1" fmla="val -65357"/>
              <a:gd name="adj2" fmla="val 358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Quan</a:t>
            </a:r>
            <a:r>
              <a:rPr lang="en-US" sz="1800" dirty="0" smtClean="0"/>
              <a:t> </a:t>
            </a:r>
            <a:r>
              <a:rPr lang="en-US" sz="1800" dirty="0" err="1" smtClean="0"/>
              <a:t>sát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 1,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biết</a:t>
            </a:r>
            <a:r>
              <a:rPr lang="en-US" sz="1800" dirty="0" smtClean="0"/>
              <a:t> </a:t>
            </a:r>
            <a:r>
              <a:rPr lang="en-US" sz="1800" dirty="0" err="1" smtClean="0"/>
              <a:t>Cấu</a:t>
            </a:r>
            <a:r>
              <a:rPr lang="en-US" sz="1800" dirty="0" smtClean="0"/>
              <a:t> </a:t>
            </a: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 smtClean="0"/>
              <a:t>bên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Trái</a:t>
            </a:r>
            <a:r>
              <a:rPr lang="en-US" sz="1800" dirty="0" smtClean="0"/>
              <a:t> </a:t>
            </a:r>
            <a:r>
              <a:rPr lang="en-US" sz="1800" dirty="0" err="1" smtClean="0"/>
              <a:t>Đất</a:t>
            </a:r>
            <a:r>
              <a:rPr lang="en-US" sz="1800" dirty="0" smtClean="0"/>
              <a:t> </a:t>
            </a:r>
            <a:r>
              <a:rPr lang="en-US" sz="1800" dirty="0" err="1" smtClean="0"/>
              <a:t>gồm</a:t>
            </a:r>
            <a:r>
              <a:rPr lang="en-US" sz="1800" dirty="0" smtClean="0"/>
              <a:t> </a:t>
            </a:r>
            <a:r>
              <a:rPr lang="en-US" sz="1800" dirty="0" err="1" smtClean="0"/>
              <a:t>mấy</a:t>
            </a:r>
            <a:r>
              <a:rPr lang="en-US" sz="1800" dirty="0" smtClean="0"/>
              <a:t> </a:t>
            </a:r>
            <a:r>
              <a:rPr lang="en-US" sz="1800" dirty="0" err="1" smtClean="0"/>
              <a:t>lớp</a:t>
            </a:r>
            <a:r>
              <a:rPr lang="en-US" sz="1800" dirty="0" smtClean="0"/>
              <a:t>? </a:t>
            </a:r>
            <a:r>
              <a:rPr lang="en-US" sz="1800" dirty="0" err="1" smtClean="0"/>
              <a:t>Kể</a:t>
            </a:r>
            <a:r>
              <a:rPr lang="en-US" sz="1800" dirty="0" smtClean="0"/>
              <a:t> </a:t>
            </a:r>
            <a:r>
              <a:rPr lang="en-US" sz="1800" dirty="0" err="1" smtClean="0"/>
              <a:t>tên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lớp</a:t>
            </a:r>
            <a:r>
              <a:rPr lang="en-US" sz="1800" dirty="0" smtClean="0"/>
              <a:t>?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"/>
          <p:cNvSpPr txBox="1">
            <a:spLocks noGrp="1"/>
          </p:cNvSpPr>
          <p:nvPr>
            <p:ph type="ctrTitle" idx="4294967295"/>
          </p:nvPr>
        </p:nvSpPr>
        <p:spPr>
          <a:xfrm>
            <a:off x="1656659" y="414380"/>
            <a:ext cx="5239043" cy="6770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luận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nhóm</a:t>
            </a:r>
            <a:endParaRPr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3" name="Google Shape;213;p15"/>
          <p:cNvSpPr txBox="1">
            <a:spLocks noGrp="1"/>
          </p:cNvSpPr>
          <p:nvPr>
            <p:ph type="sldNum" idx="12"/>
          </p:nvPr>
        </p:nvSpPr>
        <p:spPr>
          <a:xfrm>
            <a:off x="5209325" y="4752000"/>
            <a:ext cx="367445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1496061" y="1519751"/>
            <a:ext cx="2034349" cy="3232249"/>
            <a:chOff x="445144" y="1244675"/>
            <a:chExt cx="2177144" cy="2804886"/>
          </a:xfrm>
        </p:grpSpPr>
        <p:sp>
          <p:nvSpPr>
            <p:cNvPr id="17" name="Rectangle 16"/>
            <p:cNvSpPr/>
            <p:nvPr/>
          </p:nvSpPr>
          <p:spPr>
            <a:xfrm>
              <a:off x="445144" y="1244675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 smtClean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>
                <a:defRPr/>
              </a:pPr>
              <a:endParaRPr lang="en-US" sz="2000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>
                <a:defRPr/>
              </a:pPr>
              <a:r>
                <a:rPr lang="en-US" sz="2000" b="1" dirty="0" err="1" smtClean="0">
                  <a:solidFill>
                    <a:srgbClr val="7030A0"/>
                  </a:solidFill>
                </a:rPr>
                <a:t>Tìm</a:t>
              </a:r>
              <a:r>
                <a:rPr lang="en-US" sz="20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7030A0"/>
                  </a:solidFill>
                </a:rPr>
                <a:t>hiểu</a:t>
              </a:r>
              <a:r>
                <a:rPr lang="en-US" sz="20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7030A0"/>
                  </a:solidFill>
                </a:rPr>
                <a:t>đặc</a:t>
              </a:r>
              <a:r>
                <a:rPr lang="en-US" sz="20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7030A0"/>
                  </a:solidFill>
                </a:rPr>
                <a:t>điểm</a:t>
              </a:r>
              <a:r>
                <a:rPr lang="en-US" sz="20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7030A0"/>
                  </a:solidFill>
                </a:rPr>
                <a:t>của</a:t>
              </a:r>
              <a:r>
                <a:rPr lang="en-US" sz="20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7030A0"/>
                  </a:solidFill>
                </a:rPr>
                <a:t>lớp</a:t>
              </a:r>
              <a:r>
                <a:rPr lang="en-US" sz="20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7030A0"/>
                  </a:solidFill>
                </a:rPr>
                <a:t>vỏ</a:t>
              </a:r>
              <a:r>
                <a:rPr lang="en-US" sz="20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7030A0"/>
                  </a:solidFill>
                </a:rPr>
                <a:t>Trái</a:t>
              </a:r>
              <a:r>
                <a:rPr lang="en-US" sz="2000" b="1" dirty="0">
                  <a:solidFill>
                    <a:srgbClr val="7030A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7030A0"/>
                  </a:solidFill>
                </a:rPr>
                <a:t>Đất</a:t>
              </a:r>
              <a:endParaRPr lang="en-US" sz="2000" b="1" dirty="0" smtClean="0">
                <a:solidFill>
                  <a:srgbClr val="7030A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Freeform 18"/>
          <p:cNvSpPr/>
          <p:nvPr/>
        </p:nvSpPr>
        <p:spPr bwMode="gray">
          <a:xfrm flipV="1">
            <a:off x="1479049" y="1872735"/>
            <a:ext cx="1639444" cy="680856"/>
          </a:xfrm>
          <a:custGeom>
            <a:avLst/>
            <a:gdLst>
              <a:gd name="connsiteX0" fmla="*/ 0 w 1205789"/>
              <a:gd name="connsiteY0" fmla="*/ 0 h 404774"/>
              <a:gd name="connsiteX1" fmla="*/ 1003402 w 1205789"/>
              <a:gd name="connsiteY1" fmla="*/ 0 h 404774"/>
              <a:gd name="connsiteX2" fmla="*/ 1205789 w 1205789"/>
              <a:gd name="connsiteY2" fmla="*/ 202387 h 404774"/>
              <a:gd name="connsiteX3" fmla="*/ 1003402 w 1205789"/>
              <a:gd name="connsiteY3" fmla="*/ 404774 h 404774"/>
              <a:gd name="connsiteX4" fmla="*/ 0 w 1205789"/>
              <a:gd name="connsiteY4" fmla="*/ 404774 h 404774"/>
              <a:gd name="connsiteX5" fmla="*/ 0 w 1205789"/>
              <a:gd name="connsiteY5" fmla="*/ 0 h 404774"/>
              <a:gd name="connsiteX0" fmla="*/ 7314 w 1213103"/>
              <a:gd name="connsiteY0" fmla="*/ 0 h 404774"/>
              <a:gd name="connsiteX1" fmla="*/ 1010716 w 1213103"/>
              <a:gd name="connsiteY1" fmla="*/ 0 h 404774"/>
              <a:gd name="connsiteX2" fmla="*/ 1213103 w 1213103"/>
              <a:gd name="connsiteY2" fmla="*/ 202387 h 404774"/>
              <a:gd name="connsiteX3" fmla="*/ 1010716 w 1213103"/>
              <a:gd name="connsiteY3" fmla="*/ 404774 h 404774"/>
              <a:gd name="connsiteX4" fmla="*/ 7314 w 1213103"/>
              <a:gd name="connsiteY4" fmla="*/ 404774 h 404774"/>
              <a:gd name="connsiteX5" fmla="*/ 0 w 1213103"/>
              <a:gd name="connsiteY5" fmla="*/ 131673 h 404774"/>
              <a:gd name="connsiteX6" fmla="*/ 7314 w 1213103"/>
              <a:gd name="connsiteY6" fmla="*/ 0 h 404774"/>
              <a:gd name="connsiteX0" fmla="*/ 89610 w 1295399"/>
              <a:gd name="connsiteY0" fmla="*/ 0 h 404774"/>
              <a:gd name="connsiteX1" fmla="*/ 1093012 w 1295399"/>
              <a:gd name="connsiteY1" fmla="*/ 0 h 404774"/>
              <a:gd name="connsiteX2" fmla="*/ 1295399 w 1295399"/>
              <a:gd name="connsiteY2" fmla="*/ 202387 h 404774"/>
              <a:gd name="connsiteX3" fmla="*/ 1093012 w 1295399"/>
              <a:gd name="connsiteY3" fmla="*/ 404774 h 404774"/>
              <a:gd name="connsiteX4" fmla="*/ 89610 w 1295399"/>
              <a:gd name="connsiteY4" fmla="*/ 404774 h 404774"/>
              <a:gd name="connsiteX5" fmla="*/ 0 w 1295399"/>
              <a:gd name="connsiteY5" fmla="*/ 99974 h 404774"/>
              <a:gd name="connsiteX6" fmla="*/ 89610 w 1295399"/>
              <a:gd name="connsiteY6" fmla="*/ 0 h 404774"/>
              <a:gd name="connsiteX0" fmla="*/ 89610 w 1295399"/>
              <a:gd name="connsiteY0" fmla="*/ 0 h 404774"/>
              <a:gd name="connsiteX1" fmla="*/ 1093012 w 1295399"/>
              <a:gd name="connsiteY1" fmla="*/ 0 h 404774"/>
              <a:gd name="connsiteX2" fmla="*/ 1295399 w 1295399"/>
              <a:gd name="connsiteY2" fmla="*/ 202387 h 404774"/>
              <a:gd name="connsiteX3" fmla="*/ 1093012 w 1295399"/>
              <a:gd name="connsiteY3" fmla="*/ 404774 h 404774"/>
              <a:gd name="connsiteX4" fmla="*/ 89610 w 1295399"/>
              <a:gd name="connsiteY4" fmla="*/ 404774 h 404774"/>
              <a:gd name="connsiteX5" fmla="*/ 60350 w 1295399"/>
              <a:gd name="connsiteY5" fmla="*/ 299923 h 404774"/>
              <a:gd name="connsiteX6" fmla="*/ 0 w 1295399"/>
              <a:gd name="connsiteY6" fmla="*/ 99974 h 404774"/>
              <a:gd name="connsiteX7" fmla="*/ 89610 w 1295399"/>
              <a:gd name="connsiteY7" fmla="*/ 0 h 4047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104497 w 1310286"/>
              <a:gd name="connsiteY0" fmla="*/ 0 h 480974"/>
              <a:gd name="connsiteX1" fmla="*/ 1107899 w 1310286"/>
              <a:gd name="connsiteY1" fmla="*/ 0 h 480974"/>
              <a:gd name="connsiteX2" fmla="*/ 1310286 w 1310286"/>
              <a:gd name="connsiteY2" fmla="*/ 202387 h 480974"/>
              <a:gd name="connsiteX3" fmla="*/ 1107899 w 1310286"/>
              <a:gd name="connsiteY3" fmla="*/ 404774 h 480974"/>
              <a:gd name="connsiteX4" fmla="*/ 104497 w 1310286"/>
              <a:gd name="connsiteY4" fmla="*/ 404774 h 480974"/>
              <a:gd name="connsiteX5" fmla="*/ 14887 w 1310286"/>
              <a:gd name="connsiteY5" fmla="*/ 480974 h 480974"/>
              <a:gd name="connsiteX6" fmla="*/ 14887 w 1310286"/>
              <a:gd name="connsiteY6" fmla="*/ 99974 h 480974"/>
              <a:gd name="connsiteX7" fmla="*/ 104497 w 1310286"/>
              <a:gd name="connsiteY7" fmla="*/ 0 h 480974"/>
              <a:gd name="connsiteX0" fmla="*/ 104497 w 1310286"/>
              <a:gd name="connsiteY0" fmla="*/ 0 h 480974"/>
              <a:gd name="connsiteX1" fmla="*/ 1107899 w 1310286"/>
              <a:gd name="connsiteY1" fmla="*/ 0 h 480974"/>
              <a:gd name="connsiteX2" fmla="*/ 1310286 w 1310286"/>
              <a:gd name="connsiteY2" fmla="*/ 202387 h 480974"/>
              <a:gd name="connsiteX3" fmla="*/ 1107899 w 1310286"/>
              <a:gd name="connsiteY3" fmla="*/ 404774 h 480974"/>
              <a:gd name="connsiteX4" fmla="*/ 104497 w 1310286"/>
              <a:gd name="connsiteY4" fmla="*/ 404774 h 480974"/>
              <a:gd name="connsiteX5" fmla="*/ 14887 w 1310286"/>
              <a:gd name="connsiteY5" fmla="*/ 480974 h 480974"/>
              <a:gd name="connsiteX6" fmla="*/ 14887 w 1310286"/>
              <a:gd name="connsiteY6" fmla="*/ 99974 h 480974"/>
              <a:gd name="connsiteX7" fmla="*/ 104497 w 1310286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2367 h 483341"/>
              <a:gd name="connsiteX1" fmla="*/ 1093012 w 1295399"/>
              <a:gd name="connsiteY1" fmla="*/ 2367 h 483341"/>
              <a:gd name="connsiteX2" fmla="*/ 1295399 w 1295399"/>
              <a:gd name="connsiteY2" fmla="*/ 204754 h 483341"/>
              <a:gd name="connsiteX3" fmla="*/ 1093012 w 1295399"/>
              <a:gd name="connsiteY3" fmla="*/ 407141 h 483341"/>
              <a:gd name="connsiteX4" fmla="*/ 89610 w 1295399"/>
              <a:gd name="connsiteY4" fmla="*/ 407141 h 483341"/>
              <a:gd name="connsiteX5" fmla="*/ 0 w 1295399"/>
              <a:gd name="connsiteY5" fmla="*/ 483341 h 483341"/>
              <a:gd name="connsiteX6" fmla="*/ 0 w 1295399"/>
              <a:gd name="connsiteY6" fmla="*/ 102341 h 483341"/>
              <a:gd name="connsiteX7" fmla="*/ 89610 w 1295399"/>
              <a:gd name="connsiteY7" fmla="*/ 2367 h 483341"/>
              <a:gd name="connsiteX0" fmla="*/ 103929 w 1309718"/>
              <a:gd name="connsiteY0" fmla="*/ 2367 h 483341"/>
              <a:gd name="connsiteX1" fmla="*/ 1107331 w 1309718"/>
              <a:gd name="connsiteY1" fmla="*/ 2367 h 483341"/>
              <a:gd name="connsiteX2" fmla="*/ 1309718 w 1309718"/>
              <a:gd name="connsiteY2" fmla="*/ 204754 h 483341"/>
              <a:gd name="connsiteX3" fmla="*/ 1107331 w 1309718"/>
              <a:gd name="connsiteY3" fmla="*/ 407141 h 483341"/>
              <a:gd name="connsiteX4" fmla="*/ 103929 w 1309718"/>
              <a:gd name="connsiteY4" fmla="*/ 407141 h 483341"/>
              <a:gd name="connsiteX5" fmla="*/ 14319 w 1309718"/>
              <a:gd name="connsiteY5" fmla="*/ 483341 h 483341"/>
              <a:gd name="connsiteX6" fmla="*/ 14319 w 1309718"/>
              <a:gd name="connsiteY6" fmla="*/ 102341 h 483341"/>
              <a:gd name="connsiteX7" fmla="*/ 103929 w 1309718"/>
              <a:gd name="connsiteY7" fmla="*/ 2367 h 483341"/>
              <a:gd name="connsiteX0" fmla="*/ 103929 w 1309718"/>
              <a:gd name="connsiteY0" fmla="*/ 2367 h 483341"/>
              <a:gd name="connsiteX1" fmla="*/ 1107331 w 1309718"/>
              <a:gd name="connsiteY1" fmla="*/ 2367 h 483341"/>
              <a:gd name="connsiteX2" fmla="*/ 1309718 w 1309718"/>
              <a:gd name="connsiteY2" fmla="*/ 204754 h 483341"/>
              <a:gd name="connsiteX3" fmla="*/ 1107331 w 1309718"/>
              <a:gd name="connsiteY3" fmla="*/ 407141 h 483341"/>
              <a:gd name="connsiteX4" fmla="*/ 103929 w 1309718"/>
              <a:gd name="connsiteY4" fmla="*/ 407141 h 483341"/>
              <a:gd name="connsiteX5" fmla="*/ 14319 w 1309718"/>
              <a:gd name="connsiteY5" fmla="*/ 483341 h 483341"/>
              <a:gd name="connsiteX6" fmla="*/ 14319 w 1309718"/>
              <a:gd name="connsiteY6" fmla="*/ 102341 h 483341"/>
              <a:gd name="connsiteX7" fmla="*/ 103929 w 1309718"/>
              <a:gd name="connsiteY7" fmla="*/ 2367 h 483341"/>
              <a:gd name="connsiteX0" fmla="*/ 103929 w 1309718"/>
              <a:gd name="connsiteY0" fmla="*/ 2367 h 483341"/>
              <a:gd name="connsiteX1" fmla="*/ 1107331 w 1309718"/>
              <a:gd name="connsiteY1" fmla="*/ 2367 h 483341"/>
              <a:gd name="connsiteX2" fmla="*/ 1309718 w 1309718"/>
              <a:gd name="connsiteY2" fmla="*/ 204754 h 483341"/>
              <a:gd name="connsiteX3" fmla="*/ 1107331 w 1309718"/>
              <a:gd name="connsiteY3" fmla="*/ 407141 h 483341"/>
              <a:gd name="connsiteX4" fmla="*/ 103929 w 1309718"/>
              <a:gd name="connsiteY4" fmla="*/ 407141 h 483341"/>
              <a:gd name="connsiteX5" fmla="*/ 14319 w 1309718"/>
              <a:gd name="connsiteY5" fmla="*/ 483341 h 483341"/>
              <a:gd name="connsiteX6" fmla="*/ 14319 w 1309718"/>
              <a:gd name="connsiteY6" fmla="*/ 102341 h 483341"/>
              <a:gd name="connsiteX7" fmla="*/ 103929 w 1309718"/>
              <a:gd name="connsiteY7" fmla="*/ 2367 h 483341"/>
              <a:gd name="connsiteX0" fmla="*/ 103929 w 1309718"/>
              <a:gd name="connsiteY0" fmla="*/ 2367 h 483341"/>
              <a:gd name="connsiteX1" fmla="*/ 1107331 w 1309718"/>
              <a:gd name="connsiteY1" fmla="*/ 2367 h 483341"/>
              <a:gd name="connsiteX2" fmla="*/ 1309718 w 1309718"/>
              <a:gd name="connsiteY2" fmla="*/ 204754 h 483341"/>
              <a:gd name="connsiteX3" fmla="*/ 1107331 w 1309718"/>
              <a:gd name="connsiteY3" fmla="*/ 407141 h 483341"/>
              <a:gd name="connsiteX4" fmla="*/ 103929 w 1309718"/>
              <a:gd name="connsiteY4" fmla="*/ 407141 h 483341"/>
              <a:gd name="connsiteX5" fmla="*/ 14319 w 1309718"/>
              <a:gd name="connsiteY5" fmla="*/ 483341 h 483341"/>
              <a:gd name="connsiteX6" fmla="*/ 14319 w 1309718"/>
              <a:gd name="connsiteY6" fmla="*/ 102341 h 483341"/>
              <a:gd name="connsiteX7" fmla="*/ 103929 w 1309718"/>
              <a:gd name="connsiteY7" fmla="*/ 2367 h 483341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03929 w 1309718"/>
              <a:gd name="connsiteY4" fmla="*/ 404774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94046 w 1309718"/>
              <a:gd name="connsiteY0" fmla="*/ 2367 h 483679"/>
              <a:gd name="connsiteX1" fmla="*/ 1107331 w 1309718"/>
              <a:gd name="connsiteY1" fmla="*/ 2705 h 483679"/>
              <a:gd name="connsiteX2" fmla="*/ 1309718 w 1309718"/>
              <a:gd name="connsiteY2" fmla="*/ 205092 h 483679"/>
              <a:gd name="connsiteX3" fmla="*/ 1107331 w 1309718"/>
              <a:gd name="connsiteY3" fmla="*/ 407479 h 483679"/>
              <a:gd name="connsiteX4" fmla="*/ 137051 w 1309718"/>
              <a:gd name="connsiteY4" fmla="*/ 413144 h 483679"/>
              <a:gd name="connsiteX5" fmla="*/ 14319 w 1309718"/>
              <a:gd name="connsiteY5" fmla="*/ 483679 h 483679"/>
              <a:gd name="connsiteX6" fmla="*/ 14319 w 1309718"/>
              <a:gd name="connsiteY6" fmla="*/ 102679 h 483679"/>
              <a:gd name="connsiteX7" fmla="*/ 94046 w 1309718"/>
              <a:gd name="connsiteY7" fmla="*/ 2367 h 483679"/>
              <a:gd name="connsiteX0" fmla="*/ 94046 w 1309718"/>
              <a:gd name="connsiteY0" fmla="*/ 0 h 481312"/>
              <a:gd name="connsiteX1" fmla="*/ 1107331 w 1309718"/>
              <a:gd name="connsiteY1" fmla="*/ 338 h 481312"/>
              <a:gd name="connsiteX2" fmla="*/ 1309718 w 1309718"/>
              <a:gd name="connsiteY2" fmla="*/ 202725 h 481312"/>
              <a:gd name="connsiteX3" fmla="*/ 1107331 w 1309718"/>
              <a:gd name="connsiteY3" fmla="*/ 405112 h 481312"/>
              <a:gd name="connsiteX4" fmla="*/ 137051 w 1309718"/>
              <a:gd name="connsiteY4" fmla="*/ 410777 h 481312"/>
              <a:gd name="connsiteX5" fmla="*/ 14319 w 1309718"/>
              <a:gd name="connsiteY5" fmla="*/ 481312 h 481312"/>
              <a:gd name="connsiteX6" fmla="*/ 14319 w 1309718"/>
              <a:gd name="connsiteY6" fmla="*/ 100312 h 481312"/>
              <a:gd name="connsiteX7" fmla="*/ 94046 w 1309718"/>
              <a:gd name="connsiteY7" fmla="*/ 0 h 481312"/>
              <a:gd name="connsiteX0" fmla="*/ 94046 w 1309718"/>
              <a:gd name="connsiteY0" fmla="*/ 11030 h 492342"/>
              <a:gd name="connsiteX1" fmla="*/ 1107331 w 1309718"/>
              <a:gd name="connsiteY1" fmla="*/ 11368 h 492342"/>
              <a:gd name="connsiteX2" fmla="*/ 1309718 w 1309718"/>
              <a:gd name="connsiteY2" fmla="*/ 213755 h 492342"/>
              <a:gd name="connsiteX3" fmla="*/ 1107331 w 1309718"/>
              <a:gd name="connsiteY3" fmla="*/ 416142 h 492342"/>
              <a:gd name="connsiteX4" fmla="*/ 137051 w 1309718"/>
              <a:gd name="connsiteY4" fmla="*/ 421807 h 492342"/>
              <a:gd name="connsiteX5" fmla="*/ 14319 w 1309718"/>
              <a:gd name="connsiteY5" fmla="*/ 492342 h 492342"/>
              <a:gd name="connsiteX6" fmla="*/ 14319 w 1309718"/>
              <a:gd name="connsiteY6" fmla="*/ 111342 h 492342"/>
              <a:gd name="connsiteX7" fmla="*/ 94046 w 1309718"/>
              <a:gd name="connsiteY7" fmla="*/ 11030 h 492342"/>
              <a:gd name="connsiteX0" fmla="*/ 94046 w 1309718"/>
              <a:gd name="connsiteY0" fmla="*/ 0 h 481312"/>
              <a:gd name="connsiteX1" fmla="*/ 1107331 w 1309718"/>
              <a:gd name="connsiteY1" fmla="*/ 338 h 481312"/>
              <a:gd name="connsiteX2" fmla="*/ 1309718 w 1309718"/>
              <a:gd name="connsiteY2" fmla="*/ 202725 h 481312"/>
              <a:gd name="connsiteX3" fmla="*/ 1107331 w 1309718"/>
              <a:gd name="connsiteY3" fmla="*/ 405112 h 481312"/>
              <a:gd name="connsiteX4" fmla="*/ 137051 w 1309718"/>
              <a:gd name="connsiteY4" fmla="*/ 410777 h 481312"/>
              <a:gd name="connsiteX5" fmla="*/ 14319 w 1309718"/>
              <a:gd name="connsiteY5" fmla="*/ 481312 h 481312"/>
              <a:gd name="connsiteX6" fmla="*/ 14319 w 1309718"/>
              <a:gd name="connsiteY6" fmla="*/ 100312 h 481312"/>
              <a:gd name="connsiteX7" fmla="*/ 94046 w 1309718"/>
              <a:gd name="connsiteY7" fmla="*/ 0 h 481312"/>
              <a:gd name="connsiteX0" fmla="*/ 94046 w 1309718"/>
              <a:gd name="connsiteY0" fmla="*/ 0 h 481312"/>
              <a:gd name="connsiteX1" fmla="*/ 1107331 w 1309718"/>
              <a:gd name="connsiteY1" fmla="*/ 338 h 481312"/>
              <a:gd name="connsiteX2" fmla="*/ 1309718 w 1309718"/>
              <a:gd name="connsiteY2" fmla="*/ 202725 h 481312"/>
              <a:gd name="connsiteX3" fmla="*/ 1107331 w 1309718"/>
              <a:gd name="connsiteY3" fmla="*/ 405112 h 481312"/>
              <a:gd name="connsiteX4" fmla="*/ 137051 w 1309718"/>
              <a:gd name="connsiteY4" fmla="*/ 410777 h 481312"/>
              <a:gd name="connsiteX5" fmla="*/ 14319 w 1309718"/>
              <a:gd name="connsiteY5" fmla="*/ 481312 h 481312"/>
              <a:gd name="connsiteX6" fmla="*/ 14319 w 1309718"/>
              <a:gd name="connsiteY6" fmla="*/ 100312 h 481312"/>
              <a:gd name="connsiteX7" fmla="*/ 94046 w 1309718"/>
              <a:gd name="connsiteY7" fmla="*/ 0 h 481312"/>
              <a:gd name="connsiteX0" fmla="*/ 81513 w 1297185"/>
              <a:gd name="connsiteY0" fmla="*/ 0 h 481312"/>
              <a:gd name="connsiteX1" fmla="*/ 1094798 w 1297185"/>
              <a:gd name="connsiteY1" fmla="*/ 338 h 481312"/>
              <a:gd name="connsiteX2" fmla="*/ 1297185 w 1297185"/>
              <a:gd name="connsiteY2" fmla="*/ 202725 h 481312"/>
              <a:gd name="connsiteX3" fmla="*/ 1094798 w 1297185"/>
              <a:gd name="connsiteY3" fmla="*/ 405112 h 481312"/>
              <a:gd name="connsiteX4" fmla="*/ 124518 w 1297185"/>
              <a:gd name="connsiteY4" fmla="*/ 410777 h 481312"/>
              <a:gd name="connsiteX5" fmla="*/ 1786 w 1297185"/>
              <a:gd name="connsiteY5" fmla="*/ 481312 h 481312"/>
              <a:gd name="connsiteX6" fmla="*/ 1786 w 1297185"/>
              <a:gd name="connsiteY6" fmla="*/ 100312 h 481312"/>
              <a:gd name="connsiteX7" fmla="*/ 81513 w 1297185"/>
              <a:gd name="connsiteY7" fmla="*/ 0 h 481312"/>
              <a:gd name="connsiteX0" fmla="*/ 79727 w 1295399"/>
              <a:gd name="connsiteY0" fmla="*/ 0 h 481312"/>
              <a:gd name="connsiteX1" fmla="*/ 1093012 w 1295399"/>
              <a:gd name="connsiteY1" fmla="*/ 338 h 481312"/>
              <a:gd name="connsiteX2" fmla="*/ 1295399 w 1295399"/>
              <a:gd name="connsiteY2" fmla="*/ 202725 h 481312"/>
              <a:gd name="connsiteX3" fmla="*/ 1093012 w 1295399"/>
              <a:gd name="connsiteY3" fmla="*/ 405112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  <a:gd name="connsiteX0" fmla="*/ 79727 w 1302292"/>
              <a:gd name="connsiteY0" fmla="*/ 0 h 481312"/>
              <a:gd name="connsiteX1" fmla="*/ 1134372 w 1302292"/>
              <a:gd name="connsiteY1" fmla="*/ 1301 h 481312"/>
              <a:gd name="connsiteX2" fmla="*/ 1295399 w 1302292"/>
              <a:gd name="connsiteY2" fmla="*/ 202725 h 481312"/>
              <a:gd name="connsiteX3" fmla="*/ 1093012 w 1302292"/>
              <a:gd name="connsiteY3" fmla="*/ 405112 h 481312"/>
              <a:gd name="connsiteX4" fmla="*/ 122732 w 1302292"/>
              <a:gd name="connsiteY4" fmla="*/ 410777 h 481312"/>
              <a:gd name="connsiteX5" fmla="*/ 0 w 1302292"/>
              <a:gd name="connsiteY5" fmla="*/ 481312 h 481312"/>
              <a:gd name="connsiteX6" fmla="*/ 0 w 1302292"/>
              <a:gd name="connsiteY6" fmla="*/ 100312 h 481312"/>
              <a:gd name="connsiteX7" fmla="*/ 79727 w 1302292"/>
              <a:gd name="connsiteY7" fmla="*/ 0 h 481312"/>
              <a:gd name="connsiteX0" fmla="*/ 79727 w 1295608"/>
              <a:gd name="connsiteY0" fmla="*/ 0 h 481312"/>
              <a:gd name="connsiteX1" fmla="*/ 1134372 w 1295608"/>
              <a:gd name="connsiteY1" fmla="*/ 1301 h 481312"/>
              <a:gd name="connsiteX2" fmla="*/ 1295399 w 1295608"/>
              <a:gd name="connsiteY2" fmla="*/ 202725 h 481312"/>
              <a:gd name="connsiteX3" fmla="*/ 1133118 w 1295608"/>
              <a:gd name="connsiteY3" fmla="*/ 405112 h 481312"/>
              <a:gd name="connsiteX4" fmla="*/ 122732 w 1295608"/>
              <a:gd name="connsiteY4" fmla="*/ 410777 h 481312"/>
              <a:gd name="connsiteX5" fmla="*/ 0 w 1295608"/>
              <a:gd name="connsiteY5" fmla="*/ 481312 h 481312"/>
              <a:gd name="connsiteX6" fmla="*/ 0 w 1295608"/>
              <a:gd name="connsiteY6" fmla="*/ 100312 h 481312"/>
              <a:gd name="connsiteX7" fmla="*/ 79727 w 1295608"/>
              <a:gd name="connsiteY7" fmla="*/ 0 h 481312"/>
              <a:gd name="connsiteX0" fmla="*/ 79727 w 1295399"/>
              <a:gd name="connsiteY0" fmla="*/ 0 h 481312"/>
              <a:gd name="connsiteX1" fmla="*/ 1134372 w 1295399"/>
              <a:gd name="connsiteY1" fmla="*/ 1301 h 481312"/>
              <a:gd name="connsiteX2" fmla="*/ 1295399 w 1295399"/>
              <a:gd name="connsiteY2" fmla="*/ 202725 h 481312"/>
              <a:gd name="connsiteX3" fmla="*/ 1133118 w 1295399"/>
              <a:gd name="connsiteY3" fmla="*/ 405112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  <a:gd name="connsiteX0" fmla="*/ 79727 w 1295399"/>
              <a:gd name="connsiteY0" fmla="*/ 0 h 481312"/>
              <a:gd name="connsiteX1" fmla="*/ 1134372 w 1295399"/>
              <a:gd name="connsiteY1" fmla="*/ 1301 h 481312"/>
              <a:gd name="connsiteX2" fmla="*/ 1295399 w 1295399"/>
              <a:gd name="connsiteY2" fmla="*/ 202725 h 481312"/>
              <a:gd name="connsiteX3" fmla="*/ 1133118 w 1295399"/>
              <a:gd name="connsiteY3" fmla="*/ 405112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  <a:gd name="connsiteX0" fmla="*/ 79727 w 1295399"/>
              <a:gd name="connsiteY0" fmla="*/ 0 h 481312"/>
              <a:gd name="connsiteX1" fmla="*/ 1134372 w 1295399"/>
              <a:gd name="connsiteY1" fmla="*/ 1301 h 481312"/>
              <a:gd name="connsiteX2" fmla="*/ 1295399 w 1295399"/>
              <a:gd name="connsiteY2" fmla="*/ 202725 h 481312"/>
              <a:gd name="connsiteX3" fmla="*/ 1165078 w 1295399"/>
              <a:gd name="connsiteY3" fmla="*/ 406074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  <a:gd name="connsiteX0" fmla="*/ 79727 w 1295399"/>
              <a:gd name="connsiteY0" fmla="*/ 0 h 481312"/>
              <a:gd name="connsiteX1" fmla="*/ 1156305 w 1295399"/>
              <a:gd name="connsiteY1" fmla="*/ 6114 h 481312"/>
              <a:gd name="connsiteX2" fmla="*/ 1295399 w 1295399"/>
              <a:gd name="connsiteY2" fmla="*/ 202725 h 481312"/>
              <a:gd name="connsiteX3" fmla="*/ 1165078 w 1295399"/>
              <a:gd name="connsiteY3" fmla="*/ 406074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5399" h="481312">
                <a:moveTo>
                  <a:pt x="79727" y="0"/>
                </a:moveTo>
                <a:lnTo>
                  <a:pt x="1156305" y="6114"/>
                </a:lnTo>
                <a:lnTo>
                  <a:pt x="1295399" y="202725"/>
                </a:lnTo>
                <a:lnTo>
                  <a:pt x="1165078" y="406074"/>
                </a:lnTo>
                <a:lnTo>
                  <a:pt x="122732" y="410777"/>
                </a:lnTo>
                <a:cubicBezTo>
                  <a:pt x="78235" y="412895"/>
                  <a:pt x="11453" y="402374"/>
                  <a:pt x="0" y="481312"/>
                </a:cubicBezTo>
                <a:lnTo>
                  <a:pt x="0" y="100312"/>
                </a:lnTo>
                <a:cubicBezTo>
                  <a:pt x="721" y="14824"/>
                  <a:pt x="31644" y="5334"/>
                  <a:pt x="79727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57150" h="5715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20" name="Group 57"/>
          <p:cNvGrpSpPr>
            <a:grpSpLocks/>
          </p:cNvGrpSpPr>
          <p:nvPr/>
        </p:nvGrpSpPr>
        <p:grpSpPr bwMode="auto">
          <a:xfrm>
            <a:off x="3823435" y="1532662"/>
            <a:ext cx="1982320" cy="3221463"/>
            <a:chOff x="457200" y="1239996"/>
            <a:chExt cx="2177144" cy="2804886"/>
          </a:xfrm>
        </p:grpSpPr>
        <p:sp>
          <p:nvSpPr>
            <p:cNvPr id="21" name="Rectangle 20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3" name="Freeform 22"/>
          <p:cNvSpPr/>
          <p:nvPr/>
        </p:nvSpPr>
        <p:spPr bwMode="gray">
          <a:xfrm flipV="1">
            <a:off x="3935441" y="1883274"/>
            <a:ext cx="1639444" cy="680855"/>
          </a:xfrm>
          <a:custGeom>
            <a:avLst/>
            <a:gdLst>
              <a:gd name="connsiteX0" fmla="*/ 0 w 1205789"/>
              <a:gd name="connsiteY0" fmla="*/ 0 h 404774"/>
              <a:gd name="connsiteX1" fmla="*/ 1003402 w 1205789"/>
              <a:gd name="connsiteY1" fmla="*/ 0 h 404774"/>
              <a:gd name="connsiteX2" fmla="*/ 1205789 w 1205789"/>
              <a:gd name="connsiteY2" fmla="*/ 202387 h 404774"/>
              <a:gd name="connsiteX3" fmla="*/ 1003402 w 1205789"/>
              <a:gd name="connsiteY3" fmla="*/ 404774 h 404774"/>
              <a:gd name="connsiteX4" fmla="*/ 0 w 1205789"/>
              <a:gd name="connsiteY4" fmla="*/ 404774 h 404774"/>
              <a:gd name="connsiteX5" fmla="*/ 0 w 1205789"/>
              <a:gd name="connsiteY5" fmla="*/ 0 h 404774"/>
              <a:gd name="connsiteX0" fmla="*/ 7314 w 1213103"/>
              <a:gd name="connsiteY0" fmla="*/ 0 h 404774"/>
              <a:gd name="connsiteX1" fmla="*/ 1010716 w 1213103"/>
              <a:gd name="connsiteY1" fmla="*/ 0 h 404774"/>
              <a:gd name="connsiteX2" fmla="*/ 1213103 w 1213103"/>
              <a:gd name="connsiteY2" fmla="*/ 202387 h 404774"/>
              <a:gd name="connsiteX3" fmla="*/ 1010716 w 1213103"/>
              <a:gd name="connsiteY3" fmla="*/ 404774 h 404774"/>
              <a:gd name="connsiteX4" fmla="*/ 7314 w 1213103"/>
              <a:gd name="connsiteY4" fmla="*/ 404774 h 404774"/>
              <a:gd name="connsiteX5" fmla="*/ 0 w 1213103"/>
              <a:gd name="connsiteY5" fmla="*/ 131673 h 404774"/>
              <a:gd name="connsiteX6" fmla="*/ 7314 w 1213103"/>
              <a:gd name="connsiteY6" fmla="*/ 0 h 404774"/>
              <a:gd name="connsiteX0" fmla="*/ 89610 w 1295399"/>
              <a:gd name="connsiteY0" fmla="*/ 0 h 404774"/>
              <a:gd name="connsiteX1" fmla="*/ 1093012 w 1295399"/>
              <a:gd name="connsiteY1" fmla="*/ 0 h 404774"/>
              <a:gd name="connsiteX2" fmla="*/ 1295399 w 1295399"/>
              <a:gd name="connsiteY2" fmla="*/ 202387 h 404774"/>
              <a:gd name="connsiteX3" fmla="*/ 1093012 w 1295399"/>
              <a:gd name="connsiteY3" fmla="*/ 404774 h 404774"/>
              <a:gd name="connsiteX4" fmla="*/ 89610 w 1295399"/>
              <a:gd name="connsiteY4" fmla="*/ 404774 h 404774"/>
              <a:gd name="connsiteX5" fmla="*/ 0 w 1295399"/>
              <a:gd name="connsiteY5" fmla="*/ 99974 h 404774"/>
              <a:gd name="connsiteX6" fmla="*/ 89610 w 1295399"/>
              <a:gd name="connsiteY6" fmla="*/ 0 h 404774"/>
              <a:gd name="connsiteX0" fmla="*/ 89610 w 1295399"/>
              <a:gd name="connsiteY0" fmla="*/ 0 h 404774"/>
              <a:gd name="connsiteX1" fmla="*/ 1093012 w 1295399"/>
              <a:gd name="connsiteY1" fmla="*/ 0 h 404774"/>
              <a:gd name="connsiteX2" fmla="*/ 1295399 w 1295399"/>
              <a:gd name="connsiteY2" fmla="*/ 202387 h 404774"/>
              <a:gd name="connsiteX3" fmla="*/ 1093012 w 1295399"/>
              <a:gd name="connsiteY3" fmla="*/ 404774 h 404774"/>
              <a:gd name="connsiteX4" fmla="*/ 89610 w 1295399"/>
              <a:gd name="connsiteY4" fmla="*/ 404774 h 404774"/>
              <a:gd name="connsiteX5" fmla="*/ 60350 w 1295399"/>
              <a:gd name="connsiteY5" fmla="*/ 299923 h 404774"/>
              <a:gd name="connsiteX6" fmla="*/ 0 w 1295399"/>
              <a:gd name="connsiteY6" fmla="*/ 99974 h 404774"/>
              <a:gd name="connsiteX7" fmla="*/ 89610 w 1295399"/>
              <a:gd name="connsiteY7" fmla="*/ 0 h 4047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104497 w 1310286"/>
              <a:gd name="connsiteY0" fmla="*/ 0 h 480974"/>
              <a:gd name="connsiteX1" fmla="*/ 1107899 w 1310286"/>
              <a:gd name="connsiteY1" fmla="*/ 0 h 480974"/>
              <a:gd name="connsiteX2" fmla="*/ 1310286 w 1310286"/>
              <a:gd name="connsiteY2" fmla="*/ 202387 h 480974"/>
              <a:gd name="connsiteX3" fmla="*/ 1107899 w 1310286"/>
              <a:gd name="connsiteY3" fmla="*/ 404774 h 480974"/>
              <a:gd name="connsiteX4" fmla="*/ 104497 w 1310286"/>
              <a:gd name="connsiteY4" fmla="*/ 404774 h 480974"/>
              <a:gd name="connsiteX5" fmla="*/ 14887 w 1310286"/>
              <a:gd name="connsiteY5" fmla="*/ 480974 h 480974"/>
              <a:gd name="connsiteX6" fmla="*/ 14887 w 1310286"/>
              <a:gd name="connsiteY6" fmla="*/ 99974 h 480974"/>
              <a:gd name="connsiteX7" fmla="*/ 104497 w 1310286"/>
              <a:gd name="connsiteY7" fmla="*/ 0 h 480974"/>
              <a:gd name="connsiteX0" fmla="*/ 104497 w 1310286"/>
              <a:gd name="connsiteY0" fmla="*/ 0 h 480974"/>
              <a:gd name="connsiteX1" fmla="*/ 1107899 w 1310286"/>
              <a:gd name="connsiteY1" fmla="*/ 0 h 480974"/>
              <a:gd name="connsiteX2" fmla="*/ 1310286 w 1310286"/>
              <a:gd name="connsiteY2" fmla="*/ 202387 h 480974"/>
              <a:gd name="connsiteX3" fmla="*/ 1107899 w 1310286"/>
              <a:gd name="connsiteY3" fmla="*/ 404774 h 480974"/>
              <a:gd name="connsiteX4" fmla="*/ 104497 w 1310286"/>
              <a:gd name="connsiteY4" fmla="*/ 404774 h 480974"/>
              <a:gd name="connsiteX5" fmla="*/ 14887 w 1310286"/>
              <a:gd name="connsiteY5" fmla="*/ 480974 h 480974"/>
              <a:gd name="connsiteX6" fmla="*/ 14887 w 1310286"/>
              <a:gd name="connsiteY6" fmla="*/ 99974 h 480974"/>
              <a:gd name="connsiteX7" fmla="*/ 104497 w 1310286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2367 h 483341"/>
              <a:gd name="connsiteX1" fmla="*/ 1093012 w 1295399"/>
              <a:gd name="connsiteY1" fmla="*/ 2367 h 483341"/>
              <a:gd name="connsiteX2" fmla="*/ 1295399 w 1295399"/>
              <a:gd name="connsiteY2" fmla="*/ 204754 h 483341"/>
              <a:gd name="connsiteX3" fmla="*/ 1093012 w 1295399"/>
              <a:gd name="connsiteY3" fmla="*/ 407141 h 483341"/>
              <a:gd name="connsiteX4" fmla="*/ 89610 w 1295399"/>
              <a:gd name="connsiteY4" fmla="*/ 407141 h 483341"/>
              <a:gd name="connsiteX5" fmla="*/ 0 w 1295399"/>
              <a:gd name="connsiteY5" fmla="*/ 483341 h 483341"/>
              <a:gd name="connsiteX6" fmla="*/ 0 w 1295399"/>
              <a:gd name="connsiteY6" fmla="*/ 102341 h 483341"/>
              <a:gd name="connsiteX7" fmla="*/ 89610 w 1295399"/>
              <a:gd name="connsiteY7" fmla="*/ 2367 h 483341"/>
              <a:gd name="connsiteX0" fmla="*/ 103929 w 1309718"/>
              <a:gd name="connsiteY0" fmla="*/ 2367 h 483341"/>
              <a:gd name="connsiteX1" fmla="*/ 1107331 w 1309718"/>
              <a:gd name="connsiteY1" fmla="*/ 2367 h 483341"/>
              <a:gd name="connsiteX2" fmla="*/ 1309718 w 1309718"/>
              <a:gd name="connsiteY2" fmla="*/ 204754 h 483341"/>
              <a:gd name="connsiteX3" fmla="*/ 1107331 w 1309718"/>
              <a:gd name="connsiteY3" fmla="*/ 407141 h 483341"/>
              <a:gd name="connsiteX4" fmla="*/ 103929 w 1309718"/>
              <a:gd name="connsiteY4" fmla="*/ 407141 h 483341"/>
              <a:gd name="connsiteX5" fmla="*/ 14319 w 1309718"/>
              <a:gd name="connsiteY5" fmla="*/ 483341 h 483341"/>
              <a:gd name="connsiteX6" fmla="*/ 14319 w 1309718"/>
              <a:gd name="connsiteY6" fmla="*/ 102341 h 483341"/>
              <a:gd name="connsiteX7" fmla="*/ 103929 w 1309718"/>
              <a:gd name="connsiteY7" fmla="*/ 2367 h 483341"/>
              <a:gd name="connsiteX0" fmla="*/ 103929 w 1309718"/>
              <a:gd name="connsiteY0" fmla="*/ 2367 h 483341"/>
              <a:gd name="connsiteX1" fmla="*/ 1107331 w 1309718"/>
              <a:gd name="connsiteY1" fmla="*/ 2367 h 483341"/>
              <a:gd name="connsiteX2" fmla="*/ 1309718 w 1309718"/>
              <a:gd name="connsiteY2" fmla="*/ 204754 h 483341"/>
              <a:gd name="connsiteX3" fmla="*/ 1107331 w 1309718"/>
              <a:gd name="connsiteY3" fmla="*/ 407141 h 483341"/>
              <a:gd name="connsiteX4" fmla="*/ 103929 w 1309718"/>
              <a:gd name="connsiteY4" fmla="*/ 407141 h 483341"/>
              <a:gd name="connsiteX5" fmla="*/ 14319 w 1309718"/>
              <a:gd name="connsiteY5" fmla="*/ 483341 h 483341"/>
              <a:gd name="connsiteX6" fmla="*/ 14319 w 1309718"/>
              <a:gd name="connsiteY6" fmla="*/ 102341 h 483341"/>
              <a:gd name="connsiteX7" fmla="*/ 103929 w 1309718"/>
              <a:gd name="connsiteY7" fmla="*/ 2367 h 483341"/>
              <a:gd name="connsiteX0" fmla="*/ 103929 w 1309718"/>
              <a:gd name="connsiteY0" fmla="*/ 2367 h 483341"/>
              <a:gd name="connsiteX1" fmla="*/ 1107331 w 1309718"/>
              <a:gd name="connsiteY1" fmla="*/ 2367 h 483341"/>
              <a:gd name="connsiteX2" fmla="*/ 1309718 w 1309718"/>
              <a:gd name="connsiteY2" fmla="*/ 204754 h 483341"/>
              <a:gd name="connsiteX3" fmla="*/ 1107331 w 1309718"/>
              <a:gd name="connsiteY3" fmla="*/ 407141 h 483341"/>
              <a:gd name="connsiteX4" fmla="*/ 103929 w 1309718"/>
              <a:gd name="connsiteY4" fmla="*/ 407141 h 483341"/>
              <a:gd name="connsiteX5" fmla="*/ 14319 w 1309718"/>
              <a:gd name="connsiteY5" fmla="*/ 483341 h 483341"/>
              <a:gd name="connsiteX6" fmla="*/ 14319 w 1309718"/>
              <a:gd name="connsiteY6" fmla="*/ 102341 h 483341"/>
              <a:gd name="connsiteX7" fmla="*/ 103929 w 1309718"/>
              <a:gd name="connsiteY7" fmla="*/ 2367 h 483341"/>
              <a:gd name="connsiteX0" fmla="*/ 103929 w 1309718"/>
              <a:gd name="connsiteY0" fmla="*/ 2367 h 483341"/>
              <a:gd name="connsiteX1" fmla="*/ 1107331 w 1309718"/>
              <a:gd name="connsiteY1" fmla="*/ 2367 h 483341"/>
              <a:gd name="connsiteX2" fmla="*/ 1309718 w 1309718"/>
              <a:gd name="connsiteY2" fmla="*/ 204754 h 483341"/>
              <a:gd name="connsiteX3" fmla="*/ 1107331 w 1309718"/>
              <a:gd name="connsiteY3" fmla="*/ 407141 h 483341"/>
              <a:gd name="connsiteX4" fmla="*/ 103929 w 1309718"/>
              <a:gd name="connsiteY4" fmla="*/ 407141 h 483341"/>
              <a:gd name="connsiteX5" fmla="*/ 14319 w 1309718"/>
              <a:gd name="connsiteY5" fmla="*/ 483341 h 483341"/>
              <a:gd name="connsiteX6" fmla="*/ 14319 w 1309718"/>
              <a:gd name="connsiteY6" fmla="*/ 102341 h 483341"/>
              <a:gd name="connsiteX7" fmla="*/ 103929 w 1309718"/>
              <a:gd name="connsiteY7" fmla="*/ 2367 h 483341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03929 w 1309718"/>
              <a:gd name="connsiteY4" fmla="*/ 404774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94046 w 1309718"/>
              <a:gd name="connsiteY0" fmla="*/ 2367 h 483679"/>
              <a:gd name="connsiteX1" fmla="*/ 1107331 w 1309718"/>
              <a:gd name="connsiteY1" fmla="*/ 2705 h 483679"/>
              <a:gd name="connsiteX2" fmla="*/ 1309718 w 1309718"/>
              <a:gd name="connsiteY2" fmla="*/ 205092 h 483679"/>
              <a:gd name="connsiteX3" fmla="*/ 1107331 w 1309718"/>
              <a:gd name="connsiteY3" fmla="*/ 407479 h 483679"/>
              <a:gd name="connsiteX4" fmla="*/ 137051 w 1309718"/>
              <a:gd name="connsiteY4" fmla="*/ 413144 h 483679"/>
              <a:gd name="connsiteX5" fmla="*/ 14319 w 1309718"/>
              <a:gd name="connsiteY5" fmla="*/ 483679 h 483679"/>
              <a:gd name="connsiteX6" fmla="*/ 14319 w 1309718"/>
              <a:gd name="connsiteY6" fmla="*/ 102679 h 483679"/>
              <a:gd name="connsiteX7" fmla="*/ 94046 w 1309718"/>
              <a:gd name="connsiteY7" fmla="*/ 2367 h 483679"/>
              <a:gd name="connsiteX0" fmla="*/ 94046 w 1309718"/>
              <a:gd name="connsiteY0" fmla="*/ 0 h 481312"/>
              <a:gd name="connsiteX1" fmla="*/ 1107331 w 1309718"/>
              <a:gd name="connsiteY1" fmla="*/ 338 h 481312"/>
              <a:gd name="connsiteX2" fmla="*/ 1309718 w 1309718"/>
              <a:gd name="connsiteY2" fmla="*/ 202725 h 481312"/>
              <a:gd name="connsiteX3" fmla="*/ 1107331 w 1309718"/>
              <a:gd name="connsiteY3" fmla="*/ 405112 h 481312"/>
              <a:gd name="connsiteX4" fmla="*/ 137051 w 1309718"/>
              <a:gd name="connsiteY4" fmla="*/ 410777 h 481312"/>
              <a:gd name="connsiteX5" fmla="*/ 14319 w 1309718"/>
              <a:gd name="connsiteY5" fmla="*/ 481312 h 481312"/>
              <a:gd name="connsiteX6" fmla="*/ 14319 w 1309718"/>
              <a:gd name="connsiteY6" fmla="*/ 100312 h 481312"/>
              <a:gd name="connsiteX7" fmla="*/ 94046 w 1309718"/>
              <a:gd name="connsiteY7" fmla="*/ 0 h 481312"/>
              <a:gd name="connsiteX0" fmla="*/ 94046 w 1309718"/>
              <a:gd name="connsiteY0" fmla="*/ 11030 h 492342"/>
              <a:gd name="connsiteX1" fmla="*/ 1107331 w 1309718"/>
              <a:gd name="connsiteY1" fmla="*/ 11368 h 492342"/>
              <a:gd name="connsiteX2" fmla="*/ 1309718 w 1309718"/>
              <a:gd name="connsiteY2" fmla="*/ 213755 h 492342"/>
              <a:gd name="connsiteX3" fmla="*/ 1107331 w 1309718"/>
              <a:gd name="connsiteY3" fmla="*/ 416142 h 492342"/>
              <a:gd name="connsiteX4" fmla="*/ 137051 w 1309718"/>
              <a:gd name="connsiteY4" fmla="*/ 421807 h 492342"/>
              <a:gd name="connsiteX5" fmla="*/ 14319 w 1309718"/>
              <a:gd name="connsiteY5" fmla="*/ 492342 h 492342"/>
              <a:gd name="connsiteX6" fmla="*/ 14319 w 1309718"/>
              <a:gd name="connsiteY6" fmla="*/ 111342 h 492342"/>
              <a:gd name="connsiteX7" fmla="*/ 94046 w 1309718"/>
              <a:gd name="connsiteY7" fmla="*/ 11030 h 492342"/>
              <a:gd name="connsiteX0" fmla="*/ 94046 w 1309718"/>
              <a:gd name="connsiteY0" fmla="*/ 0 h 481312"/>
              <a:gd name="connsiteX1" fmla="*/ 1107331 w 1309718"/>
              <a:gd name="connsiteY1" fmla="*/ 338 h 481312"/>
              <a:gd name="connsiteX2" fmla="*/ 1309718 w 1309718"/>
              <a:gd name="connsiteY2" fmla="*/ 202725 h 481312"/>
              <a:gd name="connsiteX3" fmla="*/ 1107331 w 1309718"/>
              <a:gd name="connsiteY3" fmla="*/ 405112 h 481312"/>
              <a:gd name="connsiteX4" fmla="*/ 137051 w 1309718"/>
              <a:gd name="connsiteY4" fmla="*/ 410777 h 481312"/>
              <a:gd name="connsiteX5" fmla="*/ 14319 w 1309718"/>
              <a:gd name="connsiteY5" fmla="*/ 481312 h 481312"/>
              <a:gd name="connsiteX6" fmla="*/ 14319 w 1309718"/>
              <a:gd name="connsiteY6" fmla="*/ 100312 h 481312"/>
              <a:gd name="connsiteX7" fmla="*/ 94046 w 1309718"/>
              <a:gd name="connsiteY7" fmla="*/ 0 h 481312"/>
              <a:gd name="connsiteX0" fmla="*/ 94046 w 1309718"/>
              <a:gd name="connsiteY0" fmla="*/ 0 h 481312"/>
              <a:gd name="connsiteX1" fmla="*/ 1107331 w 1309718"/>
              <a:gd name="connsiteY1" fmla="*/ 338 h 481312"/>
              <a:gd name="connsiteX2" fmla="*/ 1309718 w 1309718"/>
              <a:gd name="connsiteY2" fmla="*/ 202725 h 481312"/>
              <a:gd name="connsiteX3" fmla="*/ 1107331 w 1309718"/>
              <a:gd name="connsiteY3" fmla="*/ 405112 h 481312"/>
              <a:gd name="connsiteX4" fmla="*/ 137051 w 1309718"/>
              <a:gd name="connsiteY4" fmla="*/ 410777 h 481312"/>
              <a:gd name="connsiteX5" fmla="*/ 14319 w 1309718"/>
              <a:gd name="connsiteY5" fmla="*/ 481312 h 481312"/>
              <a:gd name="connsiteX6" fmla="*/ 14319 w 1309718"/>
              <a:gd name="connsiteY6" fmla="*/ 100312 h 481312"/>
              <a:gd name="connsiteX7" fmla="*/ 94046 w 1309718"/>
              <a:gd name="connsiteY7" fmla="*/ 0 h 481312"/>
              <a:gd name="connsiteX0" fmla="*/ 81513 w 1297185"/>
              <a:gd name="connsiteY0" fmla="*/ 0 h 481312"/>
              <a:gd name="connsiteX1" fmla="*/ 1094798 w 1297185"/>
              <a:gd name="connsiteY1" fmla="*/ 338 h 481312"/>
              <a:gd name="connsiteX2" fmla="*/ 1297185 w 1297185"/>
              <a:gd name="connsiteY2" fmla="*/ 202725 h 481312"/>
              <a:gd name="connsiteX3" fmla="*/ 1094798 w 1297185"/>
              <a:gd name="connsiteY3" fmla="*/ 405112 h 481312"/>
              <a:gd name="connsiteX4" fmla="*/ 124518 w 1297185"/>
              <a:gd name="connsiteY4" fmla="*/ 410777 h 481312"/>
              <a:gd name="connsiteX5" fmla="*/ 1786 w 1297185"/>
              <a:gd name="connsiteY5" fmla="*/ 481312 h 481312"/>
              <a:gd name="connsiteX6" fmla="*/ 1786 w 1297185"/>
              <a:gd name="connsiteY6" fmla="*/ 100312 h 481312"/>
              <a:gd name="connsiteX7" fmla="*/ 81513 w 1297185"/>
              <a:gd name="connsiteY7" fmla="*/ 0 h 481312"/>
              <a:gd name="connsiteX0" fmla="*/ 79727 w 1295399"/>
              <a:gd name="connsiteY0" fmla="*/ 0 h 481312"/>
              <a:gd name="connsiteX1" fmla="*/ 1093012 w 1295399"/>
              <a:gd name="connsiteY1" fmla="*/ 338 h 481312"/>
              <a:gd name="connsiteX2" fmla="*/ 1295399 w 1295399"/>
              <a:gd name="connsiteY2" fmla="*/ 202725 h 481312"/>
              <a:gd name="connsiteX3" fmla="*/ 1093012 w 1295399"/>
              <a:gd name="connsiteY3" fmla="*/ 405112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  <a:gd name="connsiteX0" fmla="*/ 79727 w 1302292"/>
              <a:gd name="connsiteY0" fmla="*/ 0 h 481312"/>
              <a:gd name="connsiteX1" fmla="*/ 1134372 w 1302292"/>
              <a:gd name="connsiteY1" fmla="*/ 1301 h 481312"/>
              <a:gd name="connsiteX2" fmla="*/ 1295399 w 1302292"/>
              <a:gd name="connsiteY2" fmla="*/ 202725 h 481312"/>
              <a:gd name="connsiteX3" fmla="*/ 1093012 w 1302292"/>
              <a:gd name="connsiteY3" fmla="*/ 405112 h 481312"/>
              <a:gd name="connsiteX4" fmla="*/ 122732 w 1302292"/>
              <a:gd name="connsiteY4" fmla="*/ 410777 h 481312"/>
              <a:gd name="connsiteX5" fmla="*/ 0 w 1302292"/>
              <a:gd name="connsiteY5" fmla="*/ 481312 h 481312"/>
              <a:gd name="connsiteX6" fmla="*/ 0 w 1302292"/>
              <a:gd name="connsiteY6" fmla="*/ 100312 h 481312"/>
              <a:gd name="connsiteX7" fmla="*/ 79727 w 1302292"/>
              <a:gd name="connsiteY7" fmla="*/ 0 h 481312"/>
              <a:gd name="connsiteX0" fmla="*/ 79727 w 1295608"/>
              <a:gd name="connsiteY0" fmla="*/ 0 h 481312"/>
              <a:gd name="connsiteX1" fmla="*/ 1134372 w 1295608"/>
              <a:gd name="connsiteY1" fmla="*/ 1301 h 481312"/>
              <a:gd name="connsiteX2" fmla="*/ 1295399 w 1295608"/>
              <a:gd name="connsiteY2" fmla="*/ 202725 h 481312"/>
              <a:gd name="connsiteX3" fmla="*/ 1133118 w 1295608"/>
              <a:gd name="connsiteY3" fmla="*/ 405112 h 481312"/>
              <a:gd name="connsiteX4" fmla="*/ 122732 w 1295608"/>
              <a:gd name="connsiteY4" fmla="*/ 410777 h 481312"/>
              <a:gd name="connsiteX5" fmla="*/ 0 w 1295608"/>
              <a:gd name="connsiteY5" fmla="*/ 481312 h 481312"/>
              <a:gd name="connsiteX6" fmla="*/ 0 w 1295608"/>
              <a:gd name="connsiteY6" fmla="*/ 100312 h 481312"/>
              <a:gd name="connsiteX7" fmla="*/ 79727 w 1295608"/>
              <a:gd name="connsiteY7" fmla="*/ 0 h 481312"/>
              <a:gd name="connsiteX0" fmla="*/ 79727 w 1295399"/>
              <a:gd name="connsiteY0" fmla="*/ 0 h 481312"/>
              <a:gd name="connsiteX1" fmla="*/ 1134372 w 1295399"/>
              <a:gd name="connsiteY1" fmla="*/ 1301 h 481312"/>
              <a:gd name="connsiteX2" fmla="*/ 1295399 w 1295399"/>
              <a:gd name="connsiteY2" fmla="*/ 202725 h 481312"/>
              <a:gd name="connsiteX3" fmla="*/ 1133118 w 1295399"/>
              <a:gd name="connsiteY3" fmla="*/ 405112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  <a:gd name="connsiteX0" fmla="*/ 79727 w 1295399"/>
              <a:gd name="connsiteY0" fmla="*/ 0 h 481312"/>
              <a:gd name="connsiteX1" fmla="*/ 1134372 w 1295399"/>
              <a:gd name="connsiteY1" fmla="*/ 1301 h 481312"/>
              <a:gd name="connsiteX2" fmla="*/ 1295399 w 1295399"/>
              <a:gd name="connsiteY2" fmla="*/ 202725 h 481312"/>
              <a:gd name="connsiteX3" fmla="*/ 1133118 w 1295399"/>
              <a:gd name="connsiteY3" fmla="*/ 405112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  <a:gd name="connsiteX0" fmla="*/ 79727 w 1295399"/>
              <a:gd name="connsiteY0" fmla="*/ 0 h 481312"/>
              <a:gd name="connsiteX1" fmla="*/ 1134372 w 1295399"/>
              <a:gd name="connsiteY1" fmla="*/ 1301 h 481312"/>
              <a:gd name="connsiteX2" fmla="*/ 1295399 w 1295399"/>
              <a:gd name="connsiteY2" fmla="*/ 202725 h 481312"/>
              <a:gd name="connsiteX3" fmla="*/ 1165078 w 1295399"/>
              <a:gd name="connsiteY3" fmla="*/ 406074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  <a:gd name="connsiteX0" fmla="*/ 79727 w 1295399"/>
              <a:gd name="connsiteY0" fmla="*/ 0 h 481312"/>
              <a:gd name="connsiteX1" fmla="*/ 1156305 w 1295399"/>
              <a:gd name="connsiteY1" fmla="*/ 6114 h 481312"/>
              <a:gd name="connsiteX2" fmla="*/ 1295399 w 1295399"/>
              <a:gd name="connsiteY2" fmla="*/ 202725 h 481312"/>
              <a:gd name="connsiteX3" fmla="*/ 1165078 w 1295399"/>
              <a:gd name="connsiteY3" fmla="*/ 406074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5399" h="481312">
                <a:moveTo>
                  <a:pt x="79727" y="0"/>
                </a:moveTo>
                <a:lnTo>
                  <a:pt x="1156305" y="6114"/>
                </a:lnTo>
                <a:lnTo>
                  <a:pt x="1295399" y="202725"/>
                </a:lnTo>
                <a:lnTo>
                  <a:pt x="1165078" y="406074"/>
                </a:lnTo>
                <a:lnTo>
                  <a:pt x="122732" y="410777"/>
                </a:lnTo>
                <a:cubicBezTo>
                  <a:pt x="78235" y="412895"/>
                  <a:pt x="11453" y="402374"/>
                  <a:pt x="0" y="481312"/>
                </a:cubicBezTo>
                <a:lnTo>
                  <a:pt x="0" y="100312"/>
                </a:lnTo>
                <a:cubicBezTo>
                  <a:pt x="721" y="14824"/>
                  <a:pt x="31644" y="5334"/>
                  <a:pt x="79727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57150" h="5715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599477" y="2066612"/>
            <a:ext cx="143370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72851" y="2064730"/>
            <a:ext cx="130416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2816" y="3084510"/>
            <a:ext cx="19202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 smtClean="0">
                <a:solidFill>
                  <a:schemeClr val="accent4">
                    <a:lumMod val="50000"/>
                  </a:schemeClr>
                </a:solidFill>
              </a:rPr>
              <a:t>Tìm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50000"/>
                  </a:schemeClr>
                </a:solidFill>
              </a:rPr>
              <a:t>hiểu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50000"/>
                  </a:schemeClr>
                </a:solidFill>
              </a:rPr>
              <a:t>đặc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50000"/>
                  </a:schemeClr>
                </a:solidFill>
              </a:rPr>
              <a:t>điểm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50000"/>
                  </a:schemeClr>
                </a:solidFill>
              </a:rPr>
              <a:t>lớp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 Manti</a:t>
            </a: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37" name="Group 57"/>
          <p:cNvGrpSpPr>
            <a:grpSpLocks/>
          </p:cNvGrpSpPr>
          <p:nvPr/>
        </p:nvGrpSpPr>
        <p:grpSpPr bwMode="auto">
          <a:xfrm>
            <a:off x="6089442" y="1550327"/>
            <a:ext cx="1982320" cy="3201673"/>
            <a:chOff x="457200" y="1239996"/>
            <a:chExt cx="2177144" cy="2804886"/>
          </a:xfrm>
        </p:grpSpPr>
        <p:sp>
          <p:nvSpPr>
            <p:cNvPr id="38" name="Rectangle 37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0" name="Freeform 39"/>
          <p:cNvSpPr/>
          <p:nvPr/>
        </p:nvSpPr>
        <p:spPr bwMode="gray">
          <a:xfrm flipV="1">
            <a:off x="6066558" y="1927037"/>
            <a:ext cx="1658289" cy="676672"/>
          </a:xfrm>
          <a:custGeom>
            <a:avLst/>
            <a:gdLst>
              <a:gd name="connsiteX0" fmla="*/ 0 w 1205789"/>
              <a:gd name="connsiteY0" fmla="*/ 0 h 404774"/>
              <a:gd name="connsiteX1" fmla="*/ 1003402 w 1205789"/>
              <a:gd name="connsiteY1" fmla="*/ 0 h 404774"/>
              <a:gd name="connsiteX2" fmla="*/ 1205789 w 1205789"/>
              <a:gd name="connsiteY2" fmla="*/ 202387 h 404774"/>
              <a:gd name="connsiteX3" fmla="*/ 1003402 w 1205789"/>
              <a:gd name="connsiteY3" fmla="*/ 404774 h 404774"/>
              <a:gd name="connsiteX4" fmla="*/ 0 w 1205789"/>
              <a:gd name="connsiteY4" fmla="*/ 404774 h 404774"/>
              <a:gd name="connsiteX5" fmla="*/ 0 w 1205789"/>
              <a:gd name="connsiteY5" fmla="*/ 0 h 404774"/>
              <a:gd name="connsiteX0" fmla="*/ 7314 w 1213103"/>
              <a:gd name="connsiteY0" fmla="*/ 0 h 404774"/>
              <a:gd name="connsiteX1" fmla="*/ 1010716 w 1213103"/>
              <a:gd name="connsiteY1" fmla="*/ 0 h 404774"/>
              <a:gd name="connsiteX2" fmla="*/ 1213103 w 1213103"/>
              <a:gd name="connsiteY2" fmla="*/ 202387 h 404774"/>
              <a:gd name="connsiteX3" fmla="*/ 1010716 w 1213103"/>
              <a:gd name="connsiteY3" fmla="*/ 404774 h 404774"/>
              <a:gd name="connsiteX4" fmla="*/ 7314 w 1213103"/>
              <a:gd name="connsiteY4" fmla="*/ 404774 h 404774"/>
              <a:gd name="connsiteX5" fmla="*/ 0 w 1213103"/>
              <a:gd name="connsiteY5" fmla="*/ 131673 h 404774"/>
              <a:gd name="connsiteX6" fmla="*/ 7314 w 1213103"/>
              <a:gd name="connsiteY6" fmla="*/ 0 h 404774"/>
              <a:gd name="connsiteX0" fmla="*/ 89610 w 1295399"/>
              <a:gd name="connsiteY0" fmla="*/ 0 h 404774"/>
              <a:gd name="connsiteX1" fmla="*/ 1093012 w 1295399"/>
              <a:gd name="connsiteY1" fmla="*/ 0 h 404774"/>
              <a:gd name="connsiteX2" fmla="*/ 1295399 w 1295399"/>
              <a:gd name="connsiteY2" fmla="*/ 202387 h 404774"/>
              <a:gd name="connsiteX3" fmla="*/ 1093012 w 1295399"/>
              <a:gd name="connsiteY3" fmla="*/ 404774 h 404774"/>
              <a:gd name="connsiteX4" fmla="*/ 89610 w 1295399"/>
              <a:gd name="connsiteY4" fmla="*/ 404774 h 404774"/>
              <a:gd name="connsiteX5" fmla="*/ 0 w 1295399"/>
              <a:gd name="connsiteY5" fmla="*/ 99974 h 404774"/>
              <a:gd name="connsiteX6" fmla="*/ 89610 w 1295399"/>
              <a:gd name="connsiteY6" fmla="*/ 0 h 404774"/>
              <a:gd name="connsiteX0" fmla="*/ 89610 w 1295399"/>
              <a:gd name="connsiteY0" fmla="*/ 0 h 404774"/>
              <a:gd name="connsiteX1" fmla="*/ 1093012 w 1295399"/>
              <a:gd name="connsiteY1" fmla="*/ 0 h 404774"/>
              <a:gd name="connsiteX2" fmla="*/ 1295399 w 1295399"/>
              <a:gd name="connsiteY2" fmla="*/ 202387 h 404774"/>
              <a:gd name="connsiteX3" fmla="*/ 1093012 w 1295399"/>
              <a:gd name="connsiteY3" fmla="*/ 404774 h 404774"/>
              <a:gd name="connsiteX4" fmla="*/ 89610 w 1295399"/>
              <a:gd name="connsiteY4" fmla="*/ 404774 h 404774"/>
              <a:gd name="connsiteX5" fmla="*/ 60350 w 1295399"/>
              <a:gd name="connsiteY5" fmla="*/ 299923 h 404774"/>
              <a:gd name="connsiteX6" fmla="*/ 0 w 1295399"/>
              <a:gd name="connsiteY6" fmla="*/ 99974 h 404774"/>
              <a:gd name="connsiteX7" fmla="*/ 89610 w 1295399"/>
              <a:gd name="connsiteY7" fmla="*/ 0 h 4047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104497 w 1310286"/>
              <a:gd name="connsiteY0" fmla="*/ 0 h 480974"/>
              <a:gd name="connsiteX1" fmla="*/ 1107899 w 1310286"/>
              <a:gd name="connsiteY1" fmla="*/ 0 h 480974"/>
              <a:gd name="connsiteX2" fmla="*/ 1310286 w 1310286"/>
              <a:gd name="connsiteY2" fmla="*/ 202387 h 480974"/>
              <a:gd name="connsiteX3" fmla="*/ 1107899 w 1310286"/>
              <a:gd name="connsiteY3" fmla="*/ 404774 h 480974"/>
              <a:gd name="connsiteX4" fmla="*/ 104497 w 1310286"/>
              <a:gd name="connsiteY4" fmla="*/ 404774 h 480974"/>
              <a:gd name="connsiteX5" fmla="*/ 14887 w 1310286"/>
              <a:gd name="connsiteY5" fmla="*/ 480974 h 480974"/>
              <a:gd name="connsiteX6" fmla="*/ 14887 w 1310286"/>
              <a:gd name="connsiteY6" fmla="*/ 99974 h 480974"/>
              <a:gd name="connsiteX7" fmla="*/ 104497 w 1310286"/>
              <a:gd name="connsiteY7" fmla="*/ 0 h 480974"/>
              <a:gd name="connsiteX0" fmla="*/ 104497 w 1310286"/>
              <a:gd name="connsiteY0" fmla="*/ 0 h 480974"/>
              <a:gd name="connsiteX1" fmla="*/ 1107899 w 1310286"/>
              <a:gd name="connsiteY1" fmla="*/ 0 h 480974"/>
              <a:gd name="connsiteX2" fmla="*/ 1310286 w 1310286"/>
              <a:gd name="connsiteY2" fmla="*/ 202387 h 480974"/>
              <a:gd name="connsiteX3" fmla="*/ 1107899 w 1310286"/>
              <a:gd name="connsiteY3" fmla="*/ 404774 h 480974"/>
              <a:gd name="connsiteX4" fmla="*/ 104497 w 1310286"/>
              <a:gd name="connsiteY4" fmla="*/ 404774 h 480974"/>
              <a:gd name="connsiteX5" fmla="*/ 14887 w 1310286"/>
              <a:gd name="connsiteY5" fmla="*/ 480974 h 480974"/>
              <a:gd name="connsiteX6" fmla="*/ 14887 w 1310286"/>
              <a:gd name="connsiteY6" fmla="*/ 99974 h 480974"/>
              <a:gd name="connsiteX7" fmla="*/ 104497 w 1310286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0 h 480974"/>
              <a:gd name="connsiteX1" fmla="*/ 1093012 w 1295399"/>
              <a:gd name="connsiteY1" fmla="*/ 0 h 480974"/>
              <a:gd name="connsiteX2" fmla="*/ 1295399 w 1295399"/>
              <a:gd name="connsiteY2" fmla="*/ 202387 h 480974"/>
              <a:gd name="connsiteX3" fmla="*/ 1093012 w 1295399"/>
              <a:gd name="connsiteY3" fmla="*/ 404774 h 480974"/>
              <a:gd name="connsiteX4" fmla="*/ 89610 w 1295399"/>
              <a:gd name="connsiteY4" fmla="*/ 404774 h 480974"/>
              <a:gd name="connsiteX5" fmla="*/ 0 w 1295399"/>
              <a:gd name="connsiteY5" fmla="*/ 480974 h 480974"/>
              <a:gd name="connsiteX6" fmla="*/ 0 w 1295399"/>
              <a:gd name="connsiteY6" fmla="*/ 99974 h 480974"/>
              <a:gd name="connsiteX7" fmla="*/ 89610 w 1295399"/>
              <a:gd name="connsiteY7" fmla="*/ 0 h 480974"/>
              <a:gd name="connsiteX0" fmla="*/ 89610 w 1295399"/>
              <a:gd name="connsiteY0" fmla="*/ 2367 h 483341"/>
              <a:gd name="connsiteX1" fmla="*/ 1093012 w 1295399"/>
              <a:gd name="connsiteY1" fmla="*/ 2367 h 483341"/>
              <a:gd name="connsiteX2" fmla="*/ 1295399 w 1295399"/>
              <a:gd name="connsiteY2" fmla="*/ 204754 h 483341"/>
              <a:gd name="connsiteX3" fmla="*/ 1093012 w 1295399"/>
              <a:gd name="connsiteY3" fmla="*/ 407141 h 483341"/>
              <a:gd name="connsiteX4" fmla="*/ 89610 w 1295399"/>
              <a:gd name="connsiteY4" fmla="*/ 407141 h 483341"/>
              <a:gd name="connsiteX5" fmla="*/ 0 w 1295399"/>
              <a:gd name="connsiteY5" fmla="*/ 483341 h 483341"/>
              <a:gd name="connsiteX6" fmla="*/ 0 w 1295399"/>
              <a:gd name="connsiteY6" fmla="*/ 102341 h 483341"/>
              <a:gd name="connsiteX7" fmla="*/ 89610 w 1295399"/>
              <a:gd name="connsiteY7" fmla="*/ 2367 h 483341"/>
              <a:gd name="connsiteX0" fmla="*/ 103929 w 1309718"/>
              <a:gd name="connsiteY0" fmla="*/ 2367 h 483341"/>
              <a:gd name="connsiteX1" fmla="*/ 1107331 w 1309718"/>
              <a:gd name="connsiteY1" fmla="*/ 2367 h 483341"/>
              <a:gd name="connsiteX2" fmla="*/ 1309718 w 1309718"/>
              <a:gd name="connsiteY2" fmla="*/ 204754 h 483341"/>
              <a:gd name="connsiteX3" fmla="*/ 1107331 w 1309718"/>
              <a:gd name="connsiteY3" fmla="*/ 407141 h 483341"/>
              <a:gd name="connsiteX4" fmla="*/ 103929 w 1309718"/>
              <a:gd name="connsiteY4" fmla="*/ 407141 h 483341"/>
              <a:gd name="connsiteX5" fmla="*/ 14319 w 1309718"/>
              <a:gd name="connsiteY5" fmla="*/ 483341 h 483341"/>
              <a:gd name="connsiteX6" fmla="*/ 14319 w 1309718"/>
              <a:gd name="connsiteY6" fmla="*/ 102341 h 483341"/>
              <a:gd name="connsiteX7" fmla="*/ 103929 w 1309718"/>
              <a:gd name="connsiteY7" fmla="*/ 2367 h 483341"/>
              <a:gd name="connsiteX0" fmla="*/ 103929 w 1309718"/>
              <a:gd name="connsiteY0" fmla="*/ 2367 h 483341"/>
              <a:gd name="connsiteX1" fmla="*/ 1107331 w 1309718"/>
              <a:gd name="connsiteY1" fmla="*/ 2367 h 483341"/>
              <a:gd name="connsiteX2" fmla="*/ 1309718 w 1309718"/>
              <a:gd name="connsiteY2" fmla="*/ 204754 h 483341"/>
              <a:gd name="connsiteX3" fmla="*/ 1107331 w 1309718"/>
              <a:gd name="connsiteY3" fmla="*/ 407141 h 483341"/>
              <a:gd name="connsiteX4" fmla="*/ 103929 w 1309718"/>
              <a:gd name="connsiteY4" fmla="*/ 407141 h 483341"/>
              <a:gd name="connsiteX5" fmla="*/ 14319 w 1309718"/>
              <a:gd name="connsiteY5" fmla="*/ 483341 h 483341"/>
              <a:gd name="connsiteX6" fmla="*/ 14319 w 1309718"/>
              <a:gd name="connsiteY6" fmla="*/ 102341 h 483341"/>
              <a:gd name="connsiteX7" fmla="*/ 103929 w 1309718"/>
              <a:gd name="connsiteY7" fmla="*/ 2367 h 483341"/>
              <a:gd name="connsiteX0" fmla="*/ 103929 w 1309718"/>
              <a:gd name="connsiteY0" fmla="*/ 2367 h 483341"/>
              <a:gd name="connsiteX1" fmla="*/ 1107331 w 1309718"/>
              <a:gd name="connsiteY1" fmla="*/ 2367 h 483341"/>
              <a:gd name="connsiteX2" fmla="*/ 1309718 w 1309718"/>
              <a:gd name="connsiteY2" fmla="*/ 204754 h 483341"/>
              <a:gd name="connsiteX3" fmla="*/ 1107331 w 1309718"/>
              <a:gd name="connsiteY3" fmla="*/ 407141 h 483341"/>
              <a:gd name="connsiteX4" fmla="*/ 103929 w 1309718"/>
              <a:gd name="connsiteY4" fmla="*/ 407141 h 483341"/>
              <a:gd name="connsiteX5" fmla="*/ 14319 w 1309718"/>
              <a:gd name="connsiteY5" fmla="*/ 483341 h 483341"/>
              <a:gd name="connsiteX6" fmla="*/ 14319 w 1309718"/>
              <a:gd name="connsiteY6" fmla="*/ 102341 h 483341"/>
              <a:gd name="connsiteX7" fmla="*/ 103929 w 1309718"/>
              <a:gd name="connsiteY7" fmla="*/ 2367 h 483341"/>
              <a:gd name="connsiteX0" fmla="*/ 103929 w 1309718"/>
              <a:gd name="connsiteY0" fmla="*/ 2367 h 483341"/>
              <a:gd name="connsiteX1" fmla="*/ 1107331 w 1309718"/>
              <a:gd name="connsiteY1" fmla="*/ 2367 h 483341"/>
              <a:gd name="connsiteX2" fmla="*/ 1309718 w 1309718"/>
              <a:gd name="connsiteY2" fmla="*/ 204754 h 483341"/>
              <a:gd name="connsiteX3" fmla="*/ 1107331 w 1309718"/>
              <a:gd name="connsiteY3" fmla="*/ 407141 h 483341"/>
              <a:gd name="connsiteX4" fmla="*/ 103929 w 1309718"/>
              <a:gd name="connsiteY4" fmla="*/ 407141 h 483341"/>
              <a:gd name="connsiteX5" fmla="*/ 14319 w 1309718"/>
              <a:gd name="connsiteY5" fmla="*/ 483341 h 483341"/>
              <a:gd name="connsiteX6" fmla="*/ 14319 w 1309718"/>
              <a:gd name="connsiteY6" fmla="*/ 102341 h 483341"/>
              <a:gd name="connsiteX7" fmla="*/ 103929 w 1309718"/>
              <a:gd name="connsiteY7" fmla="*/ 2367 h 483341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03929 w 1309718"/>
              <a:gd name="connsiteY4" fmla="*/ 404774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140419 w 1309718"/>
              <a:gd name="connsiteY0" fmla="*/ 2549 h 480974"/>
              <a:gd name="connsiteX1" fmla="*/ 1107331 w 1309718"/>
              <a:gd name="connsiteY1" fmla="*/ 0 h 480974"/>
              <a:gd name="connsiteX2" fmla="*/ 1309718 w 1309718"/>
              <a:gd name="connsiteY2" fmla="*/ 202387 h 480974"/>
              <a:gd name="connsiteX3" fmla="*/ 1107331 w 1309718"/>
              <a:gd name="connsiteY3" fmla="*/ 404774 h 480974"/>
              <a:gd name="connsiteX4" fmla="*/ 137051 w 1309718"/>
              <a:gd name="connsiteY4" fmla="*/ 410439 h 480974"/>
              <a:gd name="connsiteX5" fmla="*/ 14319 w 1309718"/>
              <a:gd name="connsiteY5" fmla="*/ 480974 h 480974"/>
              <a:gd name="connsiteX6" fmla="*/ 14319 w 1309718"/>
              <a:gd name="connsiteY6" fmla="*/ 99974 h 480974"/>
              <a:gd name="connsiteX7" fmla="*/ 140419 w 1309718"/>
              <a:gd name="connsiteY7" fmla="*/ 2549 h 480974"/>
              <a:gd name="connsiteX0" fmla="*/ 94046 w 1309718"/>
              <a:gd name="connsiteY0" fmla="*/ 2367 h 483679"/>
              <a:gd name="connsiteX1" fmla="*/ 1107331 w 1309718"/>
              <a:gd name="connsiteY1" fmla="*/ 2705 h 483679"/>
              <a:gd name="connsiteX2" fmla="*/ 1309718 w 1309718"/>
              <a:gd name="connsiteY2" fmla="*/ 205092 h 483679"/>
              <a:gd name="connsiteX3" fmla="*/ 1107331 w 1309718"/>
              <a:gd name="connsiteY3" fmla="*/ 407479 h 483679"/>
              <a:gd name="connsiteX4" fmla="*/ 137051 w 1309718"/>
              <a:gd name="connsiteY4" fmla="*/ 413144 h 483679"/>
              <a:gd name="connsiteX5" fmla="*/ 14319 w 1309718"/>
              <a:gd name="connsiteY5" fmla="*/ 483679 h 483679"/>
              <a:gd name="connsiteX6" fmla="*/ 14319 w 1309718"/>
              <a:gd name="connsiteY6" fmla="*/ 102679 h 483679"/>
              <a:gd name="connsiteX7" fmla="*/ 94046 w 1309718"/>
              <a:gd name="connsiteY7" fmla="*/ 2367 h 483679"/>
              <a:gd name="connsiteX0" fmla="*/ 94046 w 1309718"/>
              <a:gd name="connsiteY0" fmla="*/ 0 h 481312"/>
              <a:gd name="connsiteX1" fmla="*/ 1107331 w 1309718"/>
              <a:gd name="connsiteY1" fmla="*/ 338 h 481312"/>
              <a:gd name="connsiteX2" fmla="*/ 1309718 w 1309718"/>
              <a:gd name="connsiteY2" fmla="*/ 202725 h 481312"/>
              <a:gd name="connsiteX3" fmla="*/ 1107331 w 1309718"/>
              <a:gd name="connsiteY3" fmla="*/ 405112 h 481312"/>
              <a:gd name="connsiteX4" fmla="*/ 137051 w 1309718"/>
              <a:gd name="connsiteY4" fmla="*/ 410777 h 481312"/>
              <a:gd name="connsiteX5" fmla="*/ 14319 w 1309718"/>
              <a:gd name="connsiteY5" fmla="*/ 481312 h 481312"/>
              <a:gd name="connsiteX6" fmla="*/ 14319 w 1309718"/>
              <a:gd name="connsiteY6" fmla="*/ 100312 h 481312"/>
              <a:gd name="connsiteX7" fmla="*/ 94046 w 1309718"/>
              <a:gd name="connsiteY7" fmla="*/ 0 h 481312"/>
              <a:gd name="connsiteX0" fmla="*/ 94046 w 1309718"/>
              <a:gd name="connsiteY0" fmla="*/ 11030 h 492342"/>
              <a:gd name="connsiteX1" fmla="*/ 1107331 w 1309718"/>
              <a:gd name="connsiteY1" fmla="*/ 11368 h 492342"/>
              <a:gd name="connsiteX2" fmla="*/ 1309718 w 1309718"/>
              <a:gd name="connsiteY2" fmla="*/ 213755 h 492342"/>
              <a:gd name="connsiteX3" fmla="*/ 1107331 w 1309718"/>
              <a:gd name="connsiteY3" fmla="*/ 416142 h 492342"/>
              <a:gd name="connsiteX4" fmla="*/ 137051 w 1309718"/>
              <a:gd name="connsiteY4" fmla="*/ 421807 h 492342"/>
              <a:gd name="connsiteX5" fmla="*/ 14319 w 1309718"/>
              <a:gd name="connsiteY5" fmla="*/ 492342 h 492342"/>
              <a:gd name="connsiteX6" fmla="*/ 14319 w 1309718"/>
              <a:gd name="connsiteY6" fmla="*/ 111342 h 492342"/>
              <a:gd name="connsiteX7" fmla="*/ 94046 w 1309718"/>
              <a:gd name="connsiteY7" fmla="*/ 11030 h 492342"/>
              <a:gd name="connsiteX0" fmla="*/ 94046 w 1309718"/>
              <a:gd name="connsiteY0" fmla="*/ 0 h 481312"/>
              <a:gd name="connsiteX1" fmla="*/ 1107331 w 1309718"/>
              <a:gd name="connsiteY1" fmla="*/ 338 h 481312"/>
              <a:gd name="connsiteX2" fmla="*/ 1309718 w 1309718"/>
              <a:gd name="connsiteY2" fmla="*/ 202725 h 481312"/>
              <a:gd name="connsiteX3" fmla="*/ 1107331 w 1309718"/>
              <a:gd name="connsiteY3" fmla="*/ 405112 h 481312"/>
              <a:gd name="connsiteX4" fmla="*/ 137051 w 1309718"/>
              <a:gd name="connsiteY4" fmla="*/ 410777 h 481312"/>
              <a:gd name="connsiteX5" fmla="*/ 14319 w 1309718"/>
              <a:gd name="connsiteY5" fmla="*/ 481312 h 481312"/>
              <a:gd name="connsiteX6" fmla="*/ 14319 w 1309718"/>
              <a:gd name="connsiteY6" fmla="*/ 100312 h 481312"/>
              <a:gd name="connsiteX7" fmla="*/ 94046 w 1309718"/>
              <a:gd name="connsiteY7" fmla="*/ 0 h 481312"/>
              <a:gd name="connsiteX0" fmla="*/ 94046 w 1309718"/>
              <a:gd name="connsiteY0" fmla="*/ 0 h 481312"/>
              <a:gd name="connsiteX1" fmla="*/ 1107331 w 1309718"/>
              <a:gd name="connsiteY1" fmla="*/ 338 h 481312"/>
              <a:gd name="connsiteX2" fmla="*/ 1309718 w 1309718"/>
              <a:gd name="connsiteY2" fmla="*/ 202725 h 481312"/>
              <a:gd name="connsiteX3" fmla="*/ 1107331 w 1309718"/>
              <a:gd name="connsiteY3" fmla="*/ 405112 h 481312"/>
              <a:gd name="connsiteX4" fmla="*/ 137051 w 1309718"/>
              <a:gd name="connsiteY4" fmla="*/ 410777 h 481312"/>
              <a:gd name="connsiteX5" fmla="*/ 14319 w 1309718"/>
              <a:gd name="connsiteY5" fmla="*/ 481312 h 481312"/>
              <a:gd name="connsiteX6" fmla="*/ 14319 w 1309718"/>
              <a:gd name="connsiteY6" fmla="*/ 100312 h 481312"/>
              <a:gd name="connsiteX7" fmla="*/ 94046 w 1309718"/>
              <a:gd name="connsiteY7" fmla="*/ 0 h 481312"/>
              <a:gd name="connsiteX0" fmla="*/ 81513 w 1297185"/>
              <a:gd name="connsiteY0" fmla="*/ 0 h 481312"/>
              <a:gd name="connsiteX1" fmla="*/ 1094798 w 1297185"/>
              <a:gd name="connsiteY1" fmla="*/ 338 h 481312"/>
              <a:gd name="connsiteX2" fmla="*/ 1297185 w 1297185"/>
              <a:gd name="connsiteY2" fmla="*/ 202725 h 481312"/>
              <a:gd name="connsiteX3" fmla="*/ 1094798 w 1297185"/>
              <a:gd name="connsiteY3" fmla="*/ 405112 h 481312"/>
              <a:gd name="connsiteX4" fmla="*/ 124518 w 1297185"/>
              <a:gd name="connsiteY4" fmla="*/ 410777 h 481312"/>
              <a:gd name="connsiteX5" fmla="*/ 1786 w 1297185"/>
              <a:gd name="connsiteY5" fmla="*/ 481312 h 481312"/>
              <a:gd name="connsiteX6" fmla="*/ 1786 w 1297185"/>
              <a:gd name="connsiteY6" fmla="*/ 100312 h 481312"/>
              <a:gd name="connsiteX7" fmla="*/ 81513 w 1297185"/>
              <a:gd name="connsiteY7" fmla="*/ 0 h 481312"/>
              <a:gd name="connsiteX0" fmla="*/ 79727 w 1295399"/>
              <a:gd name="connsiteY0" fmla="*/ 0 h 481312"/>
              <a:gd name="connsiteX1" fmla="*/ 1093012 w 1295399"/>
              <a:gd name="connsiteY1" fmla="*/ 338 h 481312"/>
              <a:gd name="connsiteX2" fmla="*/ 1295399 w 1295399"/>
              <a:gd name="connsiteY2" fmla="*/ 202725 h 481312"/>
              <a:gd name="connsiteX3" fmla="*/ 1093012 w 1295399"/>
              <a:gd name="connsiteY3" fmla="*/ 405112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  <a:gd name="connsiteX0" fmla="*/ 79727 w 1302292"/>
              <a:gd name="connsiteY0" fmla="*/ 0 h 481312"/>
              <a:gd name="connsiteX1" fmla="*/ 1134372 w 1302292"/>
              <a:gd name="connsiteY1" fmla="*/ 1301 h 481312"/>
              <a:gd name="connsiteX2" fmla="*/ 1295399 w 1302292"/>
              <a:gd name="connsiteY2" fmla="*/ 202725 h 481312"/>
              <a:gd name="connsiteX3" fmla="*/ 1093012 w 1302292"/>
              <a:gd name="connsiteY3" fmla="*/ 405112 h 481312"/>
              <a:gd name="connsiteX4" fmla="*/ 122732 w 1302292"/>
              <a:gd name="connsiteY4" fmla="*/ 410777 h 481312"/>
              <a:gd name="connsiteX5" fmla="*/ 0 w 1302292"/>
              <a:gd name="connsiteY5" fmla="*/ 481312 h 481312"/>
              <a:gd name="connsiteX6" fmla="*/ 0 w 1302292"/>
              <a:gd name="connsiteY6" fmla="*/ 100312 h 481312"/>
              <a:gd name="connsiteX7" fmla="*/ 79727 w 1302292"/>
              <a:gd name="connsiteY7" fmla="*/ 0 h 481312"/>
              <a:gd name="connsiteX0" fmla="*/ 79727 w 1295608"/>
              <a:gd name="connsiteY0" fmla="*/ 0 h 481312"/>
              <a:gd name="connsiteX1" fmla="*/ 1134372 w 1295608"/>
              <a:gd name="connsiteY1" fmla="*/ 1301 h 481312"/>
              <a:gd name="connsiteX2" fmla="*/ 1295399 w 1295608"/>
              <a:gd name="connsiteY2" fmla="*/ 202725 h 481312"/>
              <a:gd name="connsiteX3" fmla="*/ 1133118 w 1295608"/>
              <a:gd name="connsiteY3" fmla="*/ 405112 h 481312"/>
              <a:gd name="connsiteX4" fmla="*/ 122732 w 1295608"/>
              <a:gd name="connsiteY4" fmla="*/ 410777 h 481312"/>
              <a:gd name="connsiteX5" fmla="*/ 0 w 1295608"/>
              <a:gd name="connsiteY5" fmla="*/ 481312 h 481312"/>
              <a:gd name="connsiteX6" fmla="*/ 0 w 1295608"/>
              <a:gd name="connsiteY6" fmla="*/ 100312 h 481312"/>
              <a:gd name="connsiteX7" fmla="*/ 79727 w 1295608"/>
              <a:gd name="connsiteY7" fmla="*/ 0 h 481312"/>
              <a:gd name="connsiteX0" fmla="*/ 79727 w 1295399"/>
              <a:gd name="connsiteY0" fmla="*/ 0 h 481312"/>
              <a:gd name="connsiteX1" fmla="*/ 1134372 w 1295399"/>
              <a:gd name="connsiteY1" fmla="*/ 1301 h 481312"/>
              <a:gd name="connsiteX2" fmla="*/ 1295399 w 1295399"/>
              <a:gd name="connsiteY2" fmla="*/ 202725 h 481312"/>
              <a:gd name="connsiteX3" fmla="*/ 1133118 w 1295399"/>
              <a:gd name="connsiteY3" fmla="*/ 405112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  <a:gd name="connsiteX0" fmla="*/ 79727 w 1295399"/>
              <a:gd name="connsiteY0" fmla="*/ 0 h 481312"/>
              <a:gd name="connsiteX1" fmla="*/ 1134372 w 1295399"/>
              <a:gd name="connsiteY1" fmla="*/ 1301 h 481312"/>
              <a:gd name="connsiteX2" fmla="*/ 1295399 w 1295399"/>
              <a:gd name="connsiteY2" fmla="*/ 202725 h 481312"/>
              <a:gd name="connsiteX3" fmla="*/ 1133118 w 1295399"/>
              <a:gd name="connsiteY3" fmla="*/ 405112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  <a:gd name="connsiteX0" fmla="*/ 79727 w 1295399"/>
              <a:gd name="connsiteY0" fmla="*/ 0 h 481312"/>
              <a:gd name="connsiteX1" fmla="*/ 1134372 w 1295399"/>
              <a:gd name="connsiteY1" fmla="*/ 1301 h 481312"/>
              <a:gd name="connsiteX2" fmla="*/ 1295399 w 1295399"/>
              <a:gd name="connsiteY2" fmla="*/ 202725 h 481312"/>
              <a:gd name="connsiteX3" fmla="*/ 1165078 w 1295399"/>
              <a:gd name="connsiteY3" fmla="*/ 406074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  <a:gd name="connsiteX0" fmla="*/ 79727 w 1295399"/>
              <a:gd name="connsiteY0" fmla="*/ 0 h 481312"/>
              <a:gd name="connsiteX1" fmla="*/ 1156305 w 1295399"/>
              <a:gd name="connsiteY1" fmla="*/ 6114 h 481312"/>
              <a:gd name="connsiteX2" fmla="*/ 1295399 w 1295399"/>
              <a:gd name="connsiteY2" fmla="*/ 202725 h 481312"/>
              <a:gd name="connsiteX3" fmla="*/ 1165078 w 1295399"/>
              <a:gd name="connsiteY3" fmla="*/ 406074 h 481312"/>
              <a:gd name="connsiteX4" fmla="*/ 122732 w 1295399"/>
              <a:gd name="connsiteY4" fmla="*/ 410777 h 481312"/>
              <a:gd name="connsiteX5" fmla="*/ 0 w 1295399"/>
              <a:gd name="connsiteY5" fmla="*/ 481312 h 481312"/>
              <a:gd name="connsiteX6" fmla="*/ 0 w 1295399"/>
              <a:gd name="connsiteY6" fmla="*/ 100312 h 481312"/>
              <a:gd name="connsiteX7" fmla="*/ 79727 w 1295399"/>
              <a:gd name="connsiteY7" fmla="*/ 0 h 48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5399" h="481312">
                <a:moveTo>
                  <a:pt x="79727" y="0"/>
                </a:moveTo>
                <a:lnTo>
                  <a:pt x="1156305" y="6114"/>
                </a:lnTo>
                <a:lnTo>
                  <a:pt x="1295399" y="202725"/>
                </a:lnTo>
                <a:lnTo>
                  <a:pt x="1165078" y="406074"/>
                </a:lnTo>
                <a:lnTo>
                  <a:pt x="122732" y="410777"/>
                </a:lnTo>
                <a:cubicBezTo>
                  <a:pt x="78235" y="412895"/>
                  <a:pt x="11453" y="402374"/>
                  <a:pt x="0" y="481312"/>
                </a:cubicBezTo>
                <a:lnTo>
                  <a:pt x="0" y="100312"/>
                </a:lnTo>
                <a:cubicBezTo>
                  <a:pt x="721" y="14824"/>
                  <a:pt x="31644" y="5334"/>
                  <a:pt x="797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57150" h="5715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106737" y="3119010"/>
            <a:ext cx="18046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FFC000"/>
                </a:solidFill>
              </a:rPr>
              <a:t>Tìm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</a:rPr>
              <a:t>hiểu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</a:rPr>
              <a:t>đặc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</a:rPr>
              <a:t>điểm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</a:rPr>
              <a:t>của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</a:rPr>
              <a:t>lớp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</a:rPr>
              <a:t>nhân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61210" y="2119259"/>
            <a:ext cx="1450141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3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6" y="4347782"/>
            <a:ext cx="1414610" cy="79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1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09" grpId="0"/>
      <p:bldP spid="19" grpId="0" animBg="1"/>
      <p:bldP spid="23" grpId="0" animBg="1"/>
      <p:bldP spid="24" grpId="0"/>
      <p:bldP spid="25" grpId="0"/>
      <p:bldP spid="2" grpId="0"/>
      <p:bldP spid="40" grpId="0" animBg="1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006023"/>
              </p:ext>
            </p:extLst>
          </p:nvPr>
        </p:nvGraphicFramePr>
        <p:xfrm>
          <a:off x="2199407" y="1787237"/>
          <a:ext cx="6102928" cy="303414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52947">
                  <a:extLst>
                    <a:ext uri="{9D8B030D-6E8A-4147-A177-3AD203B41FA5}">
                      <a16:colId xmlns:a16="http://schemas.microsoft.com/office/drawing/2014/main" val="3302523193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3257388660"/>
                    </a:ext>
                  </a:extLst>
                </a:gridCol>
                <a:gridCol w="1809749">
                  <a:extLst>
                    <a:ext uri="{9D8B030D-6E8A-4147-A177-3AD203B41FA5}">
                      <a16:colId xmlns:a16="http://schemas.microsoft.com/office/drawing/2014/main" val="2080565066"/>
                    </a:ext>
                  </a:extLst>
                </a:gridCol>
                <a:gridCol w="1525732">
                  <a:extLst>
                    <a:ext uri="{9D8B030D-6E8A-4147-A177-3AD203B41FA5}">
                      <a16:colId xmlns:a16="http://schemas.microsoft.com/office/drawing/2014/main" val="1418971017"/>
                    </a:ext>
                  </a:extLst>
                </a:gridCol>
              </a:tblGrid>
              <a:tr h="44680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Vỏ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Trái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Đất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Lớp</a:t>
                      </a:r>
                      <a:r>
                        <a:rPr lang="en-US" sz="1800" baseline="0" dirty="0" smtClean="0"/>
                        <a:t> Man </a:t>
                      </a:r>
                      <a:r>
                        <a:rPr lang="en-US" sz="1800" baseline="0" dirty="0" err="1" smtClean="0"/>
                        <a:t>ti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Lớp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nhân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1799698"/>
                  </a:ext>
                </a:extLst>
              </a:tr>
              <a:tr h="75853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Độ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dày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 – 70 km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Gần</a:t>
                      </a:r>
                      <a:r>
                        <a:rPr lang="en-US" sz="1800" dirty="0" smtClean="0"/>
                        <a:t> 3000km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Trên</a:t>
                      </a:r>
                      <a:r>
                        <a:rPr lang="en-US" sz="1800" baseline="0" dirty="0" smtClean="0"/>
                        <a:t> 3000</a:t>
                      </a:r>
                      <a:r>
                        <a:rPr lang="en-US" sz="1800" dirty="0" smtClean="0"/>
                        <a:t>km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288534"/>
                  </a:ext>
                </a:extLst>
              </a:tr>
              <a:tr h="75853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Trạng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thái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Rắn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Quánh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dẻo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đến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rắn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Lỏng</a:t>
                      </a:r>
                      <a:r>
                        <a:rPr lang="en-US" sz="1800" dirty="0" smtClean="0"/>
                        <a:t> ở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ngoài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aseline="0" dirty="0" err="1" smtClean="0"/>
                        <a:t>rắn</a:t>
                      </a:r>
                      <a:r>
                        <a:rPr lang="en-US" sz="1800" baseline="0" dirty="0" smtClean="0"/>
                        <a:t> ở </a:t>
                      </a:r>
                      <a:r>
                        <a:rPr lang="en-US" sz="1800" baseline="0" dirty="0" err="1" smtClean="0"/>
                        <a:t>trong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500820"/>
                  </a:ext>
                </a:extLst>
              </a:tr>
              <a:tr h="75853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Nhiệt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độ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Càng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xuống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sâu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càng</a:t>
                      </a:r>
                      <a:r>
                        <a:rPr lang="en-US" sz="1800" baseline="0" dirty="0" smtClean="0"/>
                        <a:t> tang, </a:t>
                      </a:r>
                      <a:r>
                        <a:rPr lang="en-US" sz="1800" baseline="0" dirty="0" err="1" smtClean="0"/>
                        <a:t>tối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đa</a:t>
                      </a:r>
                      <a:r>
                        <a:rPr lang="en-US" sz="1800" baseline="0" dirty="0" smtClean="0"/>
                        <a:t> 1</a:t>
                      </a:r>
                      <a:r>
                        <a:rPr lang="en-US" sz="1800" dirty="0" smtClean="0"/>
                        <a:t>000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°C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smtClean="0"/>
                        <a:t>1500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°C</a:t>
                      </a:r>
                      <a:r>
                        <a:rPr lang="en-US" sz="1800" baseline="0" dirty="0" smtClean="0">
                          <a:latin typeface="+mn-lt"/>
                          <a:cs typeface="+mn-cs"/>
                        </a:rPr>
                        <a:t> - 47</a:t>
                      </a:r>
                      <a:r>
                        <a:rPr lang="en-US" sz="1800" dirty="0" smtClean="0"/>
                        <a:t>00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°C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Khoảng</a:t>
                      </a:r>
                      <a:r>
                        <a:rPr lang="en-US" sz="1800" dirty="0" smtClean="0"/>
                        <a:t> 5000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°C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527601"/>
                  </a:ext>
                </a:extLst>
              </a:tr>
            </a:tbl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50718" y="530725"/>
            <a:ext cx="3804107" cy="1028700"/>
          </a:xfrm>
        </p:spPr>
        <p:txBody>
          <a:bodyPr/>
          <a:lstStyle/>
          <a:p>
            <a:r>
              <a:rPr lang="en-US" sz="2600" i="1" dirty="0" err="1" smtClean="0"/>
              <a:t>Cấu</a:t>
            </a:r>
            <a:r>
              <a:rPr lang="en-US" sz="2600" i="1" dirty="0" smtClean="0"/>
              <a:t> </a:t>
            </a:r>
            <a:r>
              <a:rPr lang="en-US" sz="2600" i="1" dirty="0" err="1" smtClean="0"/>
              <a:t>tạo</a:t>
            </a:r>
            <a:r>
              <a:rPr lang="en-US" sz="2600" i="1" dirty="0" smtClean="0"/>
              <a:t> </a:t>
            </a:r>
            <a:r>
              <a:rPr lang="en-US" sz="2600" i="1" dirty="0" err="1" smtClean="0"/>
              <a:t>của</a:t>
            </a:r>
            <a:r>
              <a:rPr lang="en-US" sz="2600" i="1" dirty="0" smtClean="0"/>
              <a:t> </a:t>
            </a:r>
            <a:r>
              <a:rPr lang="en-US" sz="2600" i="1" dirty="0" err="1" smtClean="0"/>
              <a:t>Trái</a:t>
            </a:r>
            <a:r>
              <a:rPr lang="en-US" sz="2600" i="1" dirty="0" smtClean="0"/>
              <a:t> </a:t>
            </a:r>
            <a:r>
              <a:rPr lang="en-US" sz="2600" i="1" dirty="0" err="1" smtClean="0"/>
              <a:t>Đất</a:t>
            </a:r>
            <a:endParaRPr lang="en-US" sz="2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730</Words>
  <Application>Microsoft Office PowerPoint</Application>
  <PresentationFormat>On-screen Show (16:9)</PresentationFormat>
  <Paragraphs>93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Muli</vt:lpstr>
      <vt:lpstr>Calibri</vt:lpstr>
      <vt:lpstr>Roboto Slab</vt:lpstr>
      <vt:lpstr>Nixie One</vt:lpstr>
      <vt:lpstr>Arial</vt:lpstr>
      <vt:lpstr>Raleway ExtraBold</vt:lpstr>
      <vt:lpstr>Warwick template</vt:lpstr>
      <vt:lpstr>CHÀO MỪNG QUÝ THẦY CÔ VÀ CÁC EM HỌC SINH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</vt:lpstr>
      <vt:lpstr>Cấu tạo của Trái Đất</vt:lpstr>
      <vt:lpstr>Em có biết?</vt:lpstr>
      <vt:lpstr>PowerPoint Presentation</vt:lpstr>
      <vt:lpstr>2. Các địa mảng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Admin</cp:lastModifiedBy>
  <cp:revision>18</cp:revision>
  <dcterms:modified xsi:type="dcterms:W3CDTF">2022-11-29T14:40:53Z</dcterms:modified>
</cp:coreProperties>
</file>