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3"/>
  </p:notesMasterIdLst>
  <p:sldIdLst>
    <p:sldId id="256" r:id="rId2"/>
    <p:sldId id="260" r:id="rId3"/>
    <p:sldId id="283" r:id="rId4"/>
    <p:sldId id="284" r:id="rId5"/>
    <p:sldId id="277" r:id="rId6"/>
    <p:sldId id="259" r:id="rId7"/>
    <p:sldId id="261" r:id="rId8"/>
    <p:sldId id="285" r:id="rId9"/>
    <p:sldId id="278" r:id="rId10"/>
    <p:sldId id="262" r:id="rId11"/>
    <p:sldId id="289" r:id="rId12"/>
    <p:sldId id="286" r:id="rId13"/>
    <p:sldId id="273" r:id="rId14"/>
    <p:sldId id="288" r:id="rId15"/>
    <p:sldId id="290" r:id="rId16"/>
    <p:sldId id="280" r:id="rId17"/>
    <p:sldId id="291" r:id="rId18"/>
    <p:sldId id="267" r:id="rId19"/>
    <p:sldId id="292" r:id="rId20"/>
    <p:sldId id="294" r:id="rId21"/>
    <p:sldId id="274" r:id="rId22"/>
    <p:sldId id="295" r:id="rId23"/>
    <p:sldId id="269" r:id="rId24"/>
    <p:sldId id="296" r:id="rId25"/>
    <p:sldId id="298" r:id="rId26"/>
    <p:sldId id="263" r:id="rId27"/>
    <p:sldId id="297" r:id="rId28"/>
    <p:sldId id="299" r:id="rId29"/>
    <p:sldId id="300" r:id="rId30"/>
    <p:sldId id="302" r:id="rId31"/>
    <p:sldId id="271"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02A0"/>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snapToGrid="0">
      <p:cViewPr varScale="1">
        <p:scale>
          <a:sx n="68" d="100"/>
          <a:sy n="68" d="100"/>
        </p:scale>
        <p:origin x="972"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3D902-7A18-4983-8851-346A42C7DB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73F2F5-6C18-4ACE-9F57-1A659CAE4EEC}">
      <dgm:prSet phldrT="[Text]"/>
      <dgm:spPr/>
      <dgm:t>
        <a:bodyPr/>
        <a:lstStyle/>
        <a:p>
          <a:pPr algn="just"/>
          <a:r>
            <a:rPr lang="vi-VN" i="1" dirty="0" smtClean="0"/>
            <a:t>- </a:t>
          </a:r>
          <a:r>
            <a:rPr lang="vi-VN" b="1" i="1" dirty="0" smtClean="0">
              <a:latin typeface="+mj-lt"/>
            </a:rPr>
            <a:t>Nghị luận xã hội là trao đổi, bàn bạc, bày tỏ ý kiến về các vấn đề xã hội, chính trị, văn hoá đời sống nói chung.</a:t>
          </a:r>
          <a:endParaRPr lang="en-US" b="1" dirty="0">
            <a:latin typeface="+mj-lt"/>
          </a:endParaRPr>
        </a:p>
      </dgm:t>
    </dgm:pt>
    <dgm:pt modelId="{68B752A0-175C-4D2A-8EEF-BD1CECE72305}" type="parTrans" cxnId="{9638D2CD-1A68-4B48-9A44-16DAB6B17226}">
      <dgm:prSet/>
      <dgm:spPr/>
      <dgm:t>
        <a:bodyPr/>
        <a:lstStyle/>
        <a:p>
          <a:endParaRPr lang="en-US"/>
        </a:p>
      </dgm:t>
    </dgm:pt>
    <dgm:pt modelId="{C603FFCA-72F7-437A-8982-95ADFCC96D5F}" type="sibTrans" cxnId="{9638D2CD-1A68-4B48-9A44-16DAB6B17226}">
      <dgm:prSet/>
      <dgm:spPr/>
      <dgm:t>
        <a:bodyPr/>
        <a:lstStyle/>
        <a:p>
          <a:endParaRPr lang="en-US"/>
        </a:p>
      </dgm:t>
    </dgm:pt>
    <dgm:pt modelId="{922A50A9-89C8-4563-BF2B-232FB408C578}">
      <dgm:prSet phldrT="[Text]" phldr="1"/>
      <dgm:spPr/>
      <dgm:t>
        <a:bodyPr/>
        <a:lstStyle/>
        <a:p>
          <a:endParaRPr lang="en-US" dirty="0"/>
        </a:p>
      </dgm:t>
    </dgm:pt>
    <dgm:pt modelId="{AD2DE7D9-6CF9-41EB-BEF1-1A00A6E29CD5}" type="parTrans" cxnId="{E4E61EE7-BCDC-4B10-98F4-AF10630B0BD4}">
      <dgm:prSet/>
      <dgm:spPr/>
      <dgm:t>
        <a:bodyPr/>
        <a:lstStyle/>
        <a:p>
          <a:endParaRPr lang="en-US"/>
        </a:p>
      </dgm:t>
    </dgm:pt>
    <dgm:pt modelId="{16407D10-21F7-4D2C-BCF0-C9C7BCCD9297}" type="sibTrans" cxnId="{E4E61EE7-BCDC-4B10-98F4-AF10630B0BD4}">
      <dgm:prSet/>
      <dgm:spPr/>
      <dgm:t>
        <a:bodyPr/>
        <a:lstStyle/>
        <a:p>
          <a:endParaRPr lang="en-US"/>
        </a:p>
      </dgm:t>
    </dgm:pt>
    <dgm:pt modelId="{1E684E8E-35A9-4A69-959D-C0529ED8CDD8}">
      <dgm:prSet phldrT="[Text]"/>
      <dgm:spPr/>
      <dgm:t>
        <a:bodyPr/>
        <a:lstStyle/>
        <a:p>
          <a:pPr algn="just"/>
          <a:r>
            <a:rPr lang="vi-VN" b="1" i="1" dirty="0" smtClean="0">
              <a:latin typeface="+mj-lt"/>
            </a:rPr>
            <a:t>- Nghị luận văn học là trao đổi, bàn bạc, bày tỏ ý kiến về các vấn đề văn học.</a:t>
          </a:r>
          <a:endParaRPr lang="en-US" b="1" dirty="0">
            <a:latin typeface="+mj-lt"/>
          </a:endParaRPr>
        </a:p>
      </dgm:t>
    </dgm:pt>
    <dgm:pt modelId="{4B2F62BE-CE6E-4A48-BA36-92274FD73280}" type="parTrans" cxnId="{17D4A3BC-3351-4E1C-8E87-D432942A6532}">
      <dgm:prSet/>
      <dgm:spPr/>
      <dgm:t>
        <a:bodyPr/>
        <a:lstStyle/>
        <a:p>
          <a:endParaRPr lang="en-US"/>
        </a:p>
      </dgm:t>
    </dgm:pt>
    <dgm:pt modelId="{8B9E2744-C8CA-4E59-93B4-F33DFEBD2F39}" type="sibTrans" cxnId="{17D4A3BC-3351-4E1C-8E87-D432942A6532}">
      <dgm:prSet/>
      <dgm:spPr/>
      <dgm:t>
        <a:bodyPr/>
        <a:lstStyle/>
        <a:p>
          <a:endParaRPr lang="en-US"/>
        </a:p>
      </dgm:t>
    </dgm:pt>
    <dgm:pt modelId="{BF8BF645-4645-4264-962B-A3E376639BB1}">
      <dgm:prSet phldrT="[Text]" phldr="1"/>
      <dgm:spPr/>
      <dgm:t>
        <a:bodyPr/>
        <a:lstStyle/>
        <a:p>
          <a:endParaRPr lang="en-US" dirty="0"/>
        </a:p>
      </dgm:t>
    </dgm:pt>
    <dgm:pt modelId="{0B3A92C2-C6D4-43CE-945C-D7D135F88575}" type="parTrans" cxnId="{5DE256FE-D924-46EE-AC55-B84EF3C6B952}">
      <dgm:prSet/>
      <dgm:spPr/>
      <dgm:t>
        <a:bodyPr/>
        <a:lstStyle/>
        <a:p>
          <a:endParaRPr lang="en-US"/>
        </a:p>
      </dgm:t>
    </dgm:pt>
    <dgm:pt modelId="{7E9916A1-483D-4CB9-B9E0-00B3B265C747}" type="sibTrans" cxnId="{5DE256FE-D924-46EE-AC55-B84EF3C6B952}">
      <dgm:prSet/>
      <dgm:spPr/>
      <dgm:t>
        <a:bodyPr/>
        <a:lstStyle/>
        <a:p>
          <a:endParaRPr lang="en-US"/>
        </a:p>
      </dgm:t>
    </dgm:pt>
    <dgm:pt modelId="{6B688838-2734-4AB3-9897-CEFAAA464CE4}" type="pres">
      <dgm:prSet presAssocID="{7443D902-7A18-4983-8851-346A42C7DBB2}" presName="linear" presStyleCnt="0">
        <dgm:presLayoutVars>
          <dgm:animLvl val="lvl"/>
          <dgm:resizeHandles val="exact"/>
        </dgm:presLayoutVars>
      </dgm:prSet>
      <dgm:spPr/>
      <dgm:t>
        <a:bodyPr/>
        <a:lstStyle/>
        <a:p>
          <a:endParaRPr lang="en-US"/>
        </a:p>
      </dgm:t>
    </dgm:pt>
    <dgm:pt modelId="{7D9B2B0A-0E08-4B95-AF38-A17523BAEC03}" type="pres">
      <dgm:prSet presAssocID="{9773F2F5-6C18-4ACE-9F57-1A659CAE4EEC}" presName="parentText" presStyleLbl="node1" presStyleIdx="0" presStyleCnt="2">
        <dgm:presLayoutVars>
          <dgm:chMax val="0"/>
          <dgm:bulletEnabled val="1"/>
        </dgm:presLayoutVars>
      </dgm:prSet>
      <dgm:spPr/>
      <dgm:t>
        <a:bodyPr/>
        <a:lstStyle/>
        <a:p>
          <a:endParaRPr lang="en-US"/>
        </a:p>
      </dgm:t>
    </dgm:pt>
    <dgm:pt modelId="{F1FE2E3F-6E31-4042-8343-F6416EB907E8}" type="pres">
      <dgm:prSet presAssocID="{9773F2F5-6C18-4ACE-9F57-1A659CAE4EEC}" presName="childText" presStyleLbl="revTx" presStyleIdx="0" presStyleCnt="2">
        <dgm:presLayoutVars>
          <dgm:bulletEnabled val="1"/>
        </dgm:presLayoutVars>
      </dgm:prSet>
      <dgm:spPr/>
      <dgm:t>
        <a:bodyPr/>
        <a:lstStyle/>
        <a:p>
          <a:endParaRPr lang="en-US"/>
        </a:p>
      </dgm:t>
    </dgm:pt>
    <dgm:pt modelId="{D43A5FAA-4792-42D9-81C3-2F6B71BCC251}" type="pres">
      <dgm:prSet presAssocID="{1E684E8E-35A9-4A69-959D-C0529ED8CDD8}" presName="parentText" presStyleLbl="node1" presStyleIdx="1" presStyleCnt="2">
        <dgm:presLayoutVars>
          <dgm:chMax val="0"/>
          <dgm:bulletEnabled val="1"/>
        </dgm:presLayoutVars>
      </dgm:prSet>
      <dgm:spPr/>
      <dgm:t>
        <a:bodyPr/>
        <a:lstStyle/>
        <a:p>
          <a:endParaRPr lang="en-US"/>
        </a:p>
      </dgm:t>
    </dgm:pt>
    <dgm:pt modelId="{BCD3879E-E13E-4902-946A-96B4E13EB64E}" type="pres">
      <dgm:prSet presAssocID="{1E684E8E-35A9-4A69-959D-C0529ED8CDD8}" presName="childText" presStyleLbl="revTx" presStyleIdx="1" presStyleCnt="2">
        <dgm:presLayoutVars>
          <dgm:bulletEnabled val="1"/>
        </dgm:presLayoutVars>
      </dgm:prSet>
      <dgm:spPr/>
      <dgm:t>
        <a:bodyPr/>
        <a:lstStyle/>
        <a:p>
          <a:endParaRPr lang="en-US"/>
        </a:p>
      </dgm:t>
    </dgm:pt>
  </dgm:ptLst>
  <dgm:cxnLst>
    <dgm:cxn modelId="{17D4A3BC-3351-4E1C-8E87-D432942A6532}" srcId="{7443D902-7A18-4983-8851-346A42C7DBB2}" destId="{1E684E8E-35A9-4A69-959D-C0529ED8CDD8}" srcOrd="1" destOrd="0" parTransId="{4B2F62BE-CE6E-4A48-BA36-92274FD73280}" sibTransId="{8B9E2744-C8CA-4E59-93B4-F33DFEBD2F39}"/>
    <dgm:cxn modelId="{E4E61EE7-BCDC-4B10-98F4-AF10630B0BD4}" srcId="{9773F2F5-6C18-4ACE-9F57-1A659CAE4EEC}" destId="{922A50A9-89C8-4563-BF2B-232FB408C578}" srcOrd="0" destOrd="0" parTransId="{AD2DE7D9-6CF9-41EB-BEF1-1A00A6E29CD5}" sibTransId="{16407D10-21F7-4D2C-BCF0-C9C7BCCD9297}"/>
    <dgm:cxn modelId="{CC073E08-E4FF-46A4-85C7-2AE270E8C5EF}" type="presOf" srcId="{922A50A9-89C8-4563-BF2B-232FB408C578}" destId="{F1FE2E3F-6E31-4042-8343-F6416EB907E8}" srcOrd="0" destOrd="0" presId="urn:microsoft.com/office/officeart/2005/8/layout/vList2"/>
    <dgm:cxn modelId="{92539D95-8C4F-4C11-812C-F789044AD066}" type="presOf" srcId="{7443D902-7A18-4983-8851-346A42C7DBB2}" destId="{6B688838-2734-4AB3-9897-CEFAAA464CE4}" srcOrd="0" destOrd="0" presId="urn:microsoft.com/office/officeart/2005/8/layout/vList2"/>
    <dgm:cxn modelId="{73DFA995-8E32-40A0-A447-E635724EFB83}" type="presOf" srcId="{9773F2F5-6C18-4ACE-9F57-1A659CAE4EEC}" destId="{7D9B2B0A-0E08-4B95-AF38-A17523BAEC03}" srcOrd="0" destOrd="0" presId="urn:microsoft.com/office/officeart/2005/8/layout/vList2"/>
    <dgm:cxn modelId="{88BC8203-BD57-4BFB-9CC4-6323EF303083}" type="presOf" srcId="{1E684E8E-35A9-4A69-959D-C0529ED8CDD8}" destId="{D43A5FAA-4792-42D9-81C3-2F6B71BCC251}" srcOrd="0" destOrd="0" presId="urn:microsoft.com/office/officeart/2005/8/layout/vList2"/>
    <dgm:cxn modelId="{9638D2CD-1A68-4B48-9A44-16DAB6B17226}" srcId="{7443D902-7A18-4983-8851-346A42C7DBB2}" destId="{9773F2F5-6C18-4ACE-9F57-1A659CAE4EEC}" srcOrd="0" destOrd="0" parTransId="{68B752A0-175C-4D2A-8EEF-BD1CECE72305}" sibTransId="{C603FFCA-72F7-437A-8982-95ADFCC96D5F}"/>
    <dgm:cxn modelId="{B517A137-35E3-4539-BFAE-26D9E3578FDD}" type="presOf" srcId="{BF8BF645-4645-4264-962B-A3E376639BB1}" destId="{BCD3879E-E13E-4902-946A-96B4E13EB64E}" srcOrd="0" destOrd="0" presId="urn:microsoft.com/office/officeart/2005/8/layout/vList2"/>
    <dgm:cxn modelId="{5DE256FE-D924-46EE-AC55-B84EF3C6B952}" srcId="{1E684E8E-35A9-4A69-959D-C0529ED8CDD8}" destId="{BF8BF645-4645-4264-962B-A3E376639BB1}" srcOrd="0" destOrd="0" parTransId="{0B3A92C2-C6D4-43CE-945C-D7D135F88575}" sibTransId="{7E9916A1-483D-4CB9-B9E0-00B3B265C747}"/>
    <dgm:cxn modelId="{C8B95527-B8B8-47C9-A781-7DCE3C2F973B}" type="presParOf" srcId="{6B688838-2734-4AB3-9897-CEFAAA464CE4}" destId="{7D9B2B0A-0E08-4B95-AF38-A17523BAEC03}" srcOrd="0" destOrd="0" presId="urn:microsoft.com/office/officeart/2005/8/layout/vList2"/>
    <dgm:cxn modelId="{01C8C28B-4B02-41F1-8C49-FB3A86D70C19}" type="presParOf" srcId="{6B688838-2734-4AB3-9897-CEFAAA464CE4}" destId="{F1FE2E3F-6E31-4042-8343-F6416EB907E8}" srcOrd="1" destOrd="0" presId="urn:microsoft.com/office/officeart/2005/8/layout/vList2"/>
    <dgm:cxn modelId="{560A0802-8350-4F64-8752-75DCA311665B}" type="presParOf" srcId="{6B688838-2734-4AB3-9897-CEFAAA464CE4}" destId="{D43A5FAA-4792-42D9-81C3-2F6B71BCC251}" srcOrd="2" destOrd="0" presId="urn:microsoft.com/office/officeart/2005/8/layout/vList2"/>
    <dgm:cxn modelId="{B8BFF1DF-09CD-4AD3-A4F1-D4DEB1999A21}" type="presParOf" srcId="{6B688838-2734-4AB3-9897-CEFAAA464CE4}" destId="{BCD3879E-E13E-4902-946A-96B4E13EB64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1DBF7-7DD6-BD47-B7DF-E4C43CC9CC6C}" type="doc">
      <dgm:prSet loTypeId="urn:microsoft.com/office/officeart/2005/8/layout/StepDownProcess" loCatId="" qsTypeId="urn:microsoft.com/office/officeart/2005/8/quickstyle/3d3" qsCatId="3D" csTypeId="urn:microsoft.com/office/officeart/2005/8/colors/accent1_2" csCatId="accent1" phldr="1"/>
      <dgm:spPr/>
      <dgm:t>
        <a:bodyPr/>
        <a:lstStyle/>
        <a:p>
          <a:endParaRPr lang="en-US"/>
        </a:p>
      </dgm:t>
    </dgm:pt>
    <dgm:pt modelId="{8132DD6C-CE2C-AF4E-8334-79A2C3F15939}">
      <dgm:prSet phldrT="[Text]" custT="1"/>
      <dgm:spPr/>
      <dgm:t>
        <a:bodyPr/>
        <a:lstStyle/>
        <a:p>
          <a:r>
            <a:rPr lang="vi-VN" sz="2800" b="1" i="0" dirty="0" smtClean="0">
              <a:solidFill>
                <a:srgbClr val="FFFF00"/>
              </a:solidFill>
              <a:latin typeface="+mj-lt"/>
            </a:rPr>
            <a:t>*</a:t>
          </a:r>
          <a:r>
            <a:rPr lang="en-US" sz="2800" b="1" i="0" dirty="0" smtClean="0">
              <a:solidFill>
                <a:srgbClr val="FFFF00"/>
              </a:solidFill>
              <a:latin typeface="+mj-lt"/>
            </a:rPr>
            <a:t>LĐ </a:t>
          </a:r>
          <a:r>
            <a:rPr lang="en-US" sz="2800" b="1" i="0" dirty="0" err="1" smtClean="0">
              <a:solidFill>
                <a:srgbClr val="FFFF00"/>
              </a:solidFill>
              <a:latin typeface="+mj-lt"/>
            </a:rPr>
            <a:t>tiêu</a:t>
          </a:r>
          <a:r>
            <a:rPr lang="en-US" sz="2800" b="1" i="0" dirty="0" smtClean="0">
              <a:solidFill>
                <a:srgbClr val="FFFF00"/>
              </a:solidFill>
              <a:latin typeface="+mj-lt"/>
            </a:rPr>
            <a:t> </a:t>
          </a:r>
          <a:r>
            <a:rPr lang="en-US" sz="2800" b="1" i="0" dirty="0" err="1" smtClean="0">
              <a:solidFill>
                <a:srgbClr val="FFFF00"/>
              </a:solidFill>
              <a:latin typeface="+mj-lt"/>
            </a:rPr>
            <a:t>biểu</a:t>
          </a:r>
          <a:r>
            <a:rPr lang="en-US" sz="2800" b="1" i="0" dirty="0" smtClean="0">
              <a:solidFill>
                <a:srgbClr val="FFFF00"/>
              </a:solidFill>
              <a:latin typeface="+mj-lt"/>
            </a:rPr>
            <a:t> (3):</a:t>
          </a:r>
          <a:r>
            <a:rPr lang="vi-VN" sz="2800" b="1" i="0" dirty="0" smtClean="0">
              <a:solidFill>
                <a:srgbClr val="FFFF00"/>
              </a:solidFill>
              <a:latin typeface="+mj-lt"/>
            </a:rPr>
            <a:t> </a:t>
          </a:r>
          <a:r>
            <a:rPr lang="vi-VN" sz="3200" b="1" i="1" dirty="0" smtClean="0">
              <a:solidFill>
                <a:schemeClr val="tx2"/>
              </a:solidFill>
              <a:latin typeface="+mj-lt"/>
            </a:rPr>
            <a:t>Thơ không biểu đạt bằng ý niệm, bằng luận lí, mà bằng hình ảnh thấm đẫm cảm xúc. </a:t>
          </a:r>
          <a:endParaRPr lang="en-US" sz="3200" b="0" dirty="0">
            <a:solidFill>
              <a:schemeClr val="tx2"/>
            </a:solidFill>
            <a:latin typeface="+mj-lt"/>
          </a:endParaRPr>
        </a:p>
      </dgm:t>
    </dgm:pt>
    <dgm:pt modelId="{9C8480F1-F7D9-C44B-9F85-44694838930E}" type="parTrans" cxnId="{57E9C597-6889-174D-A8F4-394DB1024F4B}">
      <dgm:prSet/>
      <dgm:spPr/>
      <dgm:t>
        <a:bodyPr/>
        <a:lstStyle/>
        <a:p>
          <a:endParaRPr lang="en-US"/>
        </a:p>
      </dgm:t>
    </dgm:pt>
    <dgm:pt modelId="{A838F405-82C1-DD4C-8A13-A63844AA60CC}" type="sibTrans" cxnId="{57E9C597-6889-174D-A8F4-394DB1024F4B}">
      <dgm:prSet/>
      <dgm:spPr/>
      <dgm:t>
        <a:bodyPr/>
        <a:lstStyle/>
        <a:p>
          <a:endParaRPr lang="en-US"/>
        </a:p>
      </dgm:t>
    </dgm:pt>
    <dgm:pt modelId="{58051CB8-AFF9-C346-8A83-500937F191F6}">
      <dgm:prSet phldrT="[Text]" custT="1"/>
      <dgm:spPr/>
      <dgm:t>
        <a:bodyPr/>
        <a:lstStyle/>
        <a:p>
          <a:r>
            <a:rPr lang="vi-VN" sz="3200" b="1" dirty="0" smtClean="0">
              <a:solidFill>
                <a:schemeClr val="tx2"/>
              </a:solidFill>
              <a:latin typeface="+mj-lt"/>
            </a:rPr>
            <a:t>Câu chủ đề: </a:t>
          </a:r>
          <a:r>
            <a:rPr lang="vi-VN" sz="3200" b="1" i="1" dirty="0" smtClean="0">
              <a:solidFill>
                <a:schemeClr val="tx2"/>
              </a:solidFill>
              <a:latin typeface="+mj-lt"/>
            </a:rPr>
            <a:t>“Nên thơ không nói bằng ý niệm thuần tuý”.</a:t>
          </a:r>
          <a:endParaRPr lang="en-US" sz="3200" b="1" dirty="0">
            <a:solidFill>
              <a:schemeClr val="tx2"/>
            </a:solidFill>
            <a:latin typeface="+mj-lt"/>
          </a:endParaRPr>
        </a:p>
      </dgm:t>
    </dgm:pt>
    <dgm:pt modelId="{E4F16E83-CE60-524F-8C9E-5B125CACE293}" type="parTrans" cxnId="{6FB1C18E-3225-0E4E-9B36-51130F08D180}">
      <dgm:prSet/>
      <dgm:spPr/>
      <dgm:t>
        <a:bodyPr/>
        <a:lstStyle/>
        <a:p>
          <a:endParaRPr lang="en-US"/>
        </a:p>
      </dgm:t>
    </dgm:pt>
    <dgm:pt modelId="{61DEB792-A09F-7445-AA5A-61C2BDE3B046}" type="sibTrans" cxnId="{6FB1C18E-3225-0E4E-9B36-51130F08D180}">
      <dgm:prSet/>
      <dgm:spPr/>
      <dgm:t>
        <a:bodyPr/>
        <a:lstStyle/>
        <a:p>
          <a:endParaRPr lang="en-US"/>
        </a:p>
      </dgm:t>
    </dgm:pt>
    <dgm:pt modelId="{948A3A23-1834-E044-AF14-A42169102F20}">
      <dgm:prSet phldrT="[Text]" custT="1"/>
      <dgm:spPr/>
      <dgm:t>
        <a:bodyPr/>
        <a:lstStyle/>
        <a:p>
          <a:pPr>
            <a:buFontTx/>
            <a:buNone/>
          </a:pPr>
          <a:r>
            <a:rPr lang="en-US" sz="3200" b="1" dirty="0" err="1" smtClean="0">
              <a:solidFill>
                <a:schemeClr val="tx2"/>
              </a:solidFill>
              <a:latin typeface="Times New Roman" panose="02020603050405020304" pitchFamily="18" charset="0"/>
              <a:cs typeface="Times New Roman" panose="02020603050405020304" pitchFamily="18" charset="0"/>
            </a:rPr>
            <a:t>Các</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thao</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tác</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lập</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luận</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giải</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thích</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bình</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luận</a:t>
          </a:r>
          <a:r>
            <a:rPr lang="en-US" sz="3200" b="1" dirty="0" smtClean="0">
              <a:solidFill>
                <a:schemeClr val="tx2"/>
              </a:solidFill>
              <a:latin typeface="Times New Roman" panose="02020603050405020304" pitchFamily="18" charset="0"/>
              <a:cs typeface="Times New Roman" panose="02020603050405020304" pitchFamily="18" charset="0"/>
            </a:rPr>
            <a:t>, </a:t>
          </a:r>
          <a:r>
            <a:rPr lang="en-US" sz="3200" b="1" dirty="0" err="1" smtClean="0">
              <a:solidFill>
                <a:schemeClr val="tx2"/>
              </a:solidFill>
              <a:latin typeface="Times New Roman" panose="02020603050405020304" pitchFamily="18" charset="0"/>
              <a:cs typeface="Times New Roman" panose="02020603050405020304" pitchFamily="18" charset="0"/>
            </a:rPr>
            <a:t>chứng</a:t>
          </a:r>
          <a:r>
            <a:rPr lang="en-US" sz="3200" b="1" dirty="0" smtClean="0">
              <a:solidFill>
                <a:schemeClr val="tx2"/>
              </a:solidFill>
              <a:latin typeface="Times New Roman" panose="02020603050405020304" pitchFamily="18" charset="0"/>
              <a:cs typeface="Times New Roman" panose="02020603050405020304" pitchFamily="18" charset="0"/>
            </a:rPr>
            <a:t> minh</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F8C4C655-71BC-1C44-976F-7C91CDE4B910}" type="parTrans" cxnId="{03A21280-F028-6E4A-B4F8-02DB4F51473D}">
      <dgm:prSet/>
      <dgm:spPr/>
      <dgm:t>
        <a:bodyPr/>
        <a:lstStyle/>
        <a:p>
          <a:endParaRPr lang="en-US"/>
        </a:p>
      </dgm:t>
    </dgm:pt>
    <dgm:pt modelId="{823E464B-A38D-0844-8A4F-0C83DB4D2C9E}" type="sibTrans" cxnId="{03A21280-F028-6E4A-B4F8-02DB4F51473D}">
      <dgm:prSet/>
      <dgm:spPr/>
      <dgm:t>
        <a:bodyPr/>
        <a:lstStyle/>
        <a:p>
          <a:endParaRPr lang="en-US"/>
        </a:p>
      </dgm:t>
    </dgm:pt>
    <dgm:pt modelId="{28A56A86-1F08-E944-98A7-97DFF05623B4}" type="pres">
      <dgm:prSet presAssocID="{47C1DBF7-7DD6-BD47-B7DF-E4C43CC9CC6C}" presName="rootnode" presStyleCnt="0">
        <dgm:presLayoutVars>
          <dgm:chMax/>
          <dgm:chPref/>
          <dgm:dir/>
          <dgm:animLvl val="lvl"/>
        </dgm:presLayoutVars>
      </dgm:prSet>
      <dgm:spPr/>
      <dgm:t>
        <a:bodyPr/>
        <a:lstStyle/>
        <a:p>
          <a:endParaRPr lang="en-US"/>
        </a:p>
      </dgm:t>
    </dgm:pt>
    <dgm:pt modelId="{2C6AC7FE-A554-664F-9EFB-64B08E06C611}" type="pres">
      <dgm:prSet presAssocID="{8132DD6C-CE2C-AF4E-8334-79A2C3F15939}" presName="composite" presStyleCnt="0"/>
      <dgm:spPr/>
    </dgm:pt>
    <dgm:pt modelId="{A736808A-5B98-274A-9F10-A73D780174E3}" type="pres">
      <dgm:prSet presAssocID="{8132DD6C-CE2C-AF4E-8334-79A2C3F15939}" presName="bentUpArrow1" presStyleLbl="alignImgPlace1" presStyleIdx="0" presStyleCnt="2" custScaleX="158286" custLinFactNeighborX="3989" custLinFactNeighborY="-9121"/>
      <dgm:spPr/>
    </dgm:pt>
    <dgm:pt modelId="{6AE4C3AA-400F-E544-893B-F883F10D022D}" type="pres">
      <dgm:prSet presAssocID="{8132DD6C-CE2C-AF4E-8334-79A2C3F15939}" presName="ParentText" presStyleLbl="node1" presStyleIdx="0" presStyleCnt="3" custScaleX="322700" custScaleY="82957">
        <dgm:presLayoutVars>
          <dgm:chMax val="1"/>
          <dgm:chPref val="1"/>
          <dgm:bulletEnabled val="1"/>
        </dgm:presLayoutVars>
      </dgm:prSet>
      <dgm:spPr/>
      <dgm:t>
        <a:bodyPr/>
        <a:lstStyle/>
        <a:p>
          <a:endParaRPr lang="en-US"/>
        </a:p>
      </dgm:t>
    </dgm:pt>
    <dgm:pt modelId="{B9071EF2-6339-D44E-95A6-1A798C30ECD1}" type="pres">
      <dgm:prSet presAssocID="{8132DD6C-CE2C-AF4E-8334-79A2C3F15939}" presName="ChildText" presStyleLbl="revTx" presStyleIdx="0" presStyleCnt="2" custScaleX="91750">
        <dgm:presLayoutVars>
          <dgm:chMax val="0"/>
          <dgm:chPref val="0"/>
          <dgm:bulletEnabled val="1"/>
        </dgm:presLayoutVars>
      </dgm:prSet>
      <dgm:spPr/>
    </dgm:pt>
    <dgm:pt modelId="{9215E7B9-A8CF-6748-80C4-4A7D05A37FAE}" type="pres">
      <dgm:prSet presAssocID="{A838F405-82C1-DD4C-8A13-A63844AA60CC}" presName="sibTrans" presStyleCnt="0"/>
      <dgm:spPr/>
    </dgm:pt>
    <dgm:pt modelId="{6025AE1F-B80F-B84C-9BAF-A14E626AE0B4}" type="pres">
      <dgm:prSet presAssocID="{58051CB8-AFF9-C346-8A83-500937F191F6}" presName="composite" presStyleCnt="0"/>
      <dgm:spPr/>
    </dgm:pt>
    <dgm:pt modelId="{6334BB47-4D95-5A4D-BE9A-E1EFE005B6C8}" type="pres">
      <dgm:prSet presAssocID="{58051CB8-AFF9-C346-8A83-500937F191F6}" presName="bentUpArrow1" presStyleLbl="alignImgPlace1" presStyleIdx="1" presStyleCnt="2" custScaleX="109409" custLinFactNeighborX="75003" custLinFactNeighborY="-5266"/>
      <dgm:spPr/>
    </dgm:pt>
    <dgm:pt modelId="{94634D4A-A87B-5641-8B85-20491F85C22B}" type="pres">
      <dgm:prSet presAssocID="{58051CB8-AFF9-C346-8A83-500937F191F6}" presName="ParentText" presStyleLbl="node1" presStyleIdx="1" presStyleCnt="3" custScaleX="178806" custLinFactNeighborX="35538" custLinFactNeighborY="-4021">
        <dgm:presLayoutVars>
          <dgm:chMax val="1"/>
          <dgm:chPref val="1"/>
          <dgm:bulletEnabled val="1"/>
        </dgm:presLayoutVars>
      </dgm:prSet>
      <dgm:spPr/>
      <dgm:t>
        <a:bodyPr/>
        <a:lstStyle/>
        <a:p>
          <a:endParaRPr lang="en-US"/>
        </a:p>
      </dgm:t>
    </dgm:pt>
    <dgm:pt modelId="{A7EE1F7C-0AF7-FB44-8931-A06407D12B2A}" type="pres">
      <dgm:prSet presAssocID="{58051CB8-AFF9-C346-8A83-500937F191F6}" presName="ChildText" presStyleLbl="revTx" presStyleIdx="1" presStyleCnt="2" custLinFactNeighborX="-21651" custLinFactNeighborY="12532">
        <dgm:presLayoutVars>
          <dgm:chMax val="0"/>
          <dgm:chPref val="0"/>
          <dgm:bulletEnabled val="1"/>
        </dgm:presLayoutVars>
      </dgm:prSet>
      <dgm:spPr/>
    </dgm:pt>
    <dgm:pt modelId="{CD7C8D6F-D8D1-C64A-B316-DB218746D322}" type="pres">
      <dgm:prSet presAssocID="{61DEB792-A09F-7445-AA5A-61C2BDE3B046}" presName="sibTrans" presStyleCnt="0"/>
      <dgm:spPr/>
    </dgm:pt>
    <dgm:pt modelId="{FB01A2FF-F197-A640-B574-5C48E368DA0D}" type="pres">
      <dgm:prSet presAssocID="{948A3A23-1834-E044-AF14-A42169102F20}" presName="composite" presStyleCnt="0"/>
      <dgm:spPr/>
    </dgm:pt>
    <dgm:pt modelId="{E37F758C-C91A-3C40-B62B-2664E81C39A2}" type="pres">
      <dgm:prSet presAssocID="{948A3A23-1834-E044-AF14-A42169102F20}" presName="ParentText" presStyleLbl="node1" presStyleIdx="2" presStyleCnt="3" custScaleX="171550" custLinFactNeighborX="-8845" custLinFactNeighborY="-4830">
        <dgm:presLayoutVars>
          <dgm:chMax val="1"/>
          <dgm:chPref val="1"/>
          <dgm:bulletEnabled val="1"/>
        </dgm:presLayoutVars>
      </dgm:prSet>
      <dgm:spPr/>
      <dgm:t>
        <a:bodyPr/>
        <a:lstStyle/>
        <a:p>
          <a:endParaRPr lang="en-US"/>
        </a:p>
      </dgm:t>
    </dgm:pt>
  </dgm:ptLst>
  <dgm:cxnLst>
    <dgm:cxn modelId="{03A21280-F028-6E4A-B4F8-02DB4F51473D}" srcId="{47C1DBF7-7DD6-BD47-B7DF-E4C43CC9CC6C}" destId="{948A3A23-1834-E044-AF14-A42169102F20}" srcOrd="2" destOrd="0" parTransId="{F8C4C655-71BC-1C44-976F-7C91CDE4B910}" sibTransId="{823E464B-A38D-0844-8A4F-0C83DB4D2C9E}"/>
    <dgm:cxn modelId="{57E9C597-6889-174D-A8F4-394DB1024F4B}" srcId="{47C1DBF7-7DD6-BD47-B7DF-E4C43CC9CC6C}" destId="{8132DD6C-CE2C-AF4E-8334-79A2C3F15939}" srcOrd="0" destOrd="0" parTransId="{9C8480F1-F7D9-C44B-9F85-44694838930E}" sibTransId="{A838F405-82C1-DD4C-8A13-A63844AA60CC}"/>
    <dgm:cxn modelId="{C4329194-1431-334E-9105-EFCD7AB78F64}" type="presOf" srcId="{8132DD6C-CE2C-AF4E-8334-79A2C3F15939}" destId="{6AE4C3AA-400F-E544-893B-F883F10D022D}" srcOrd="0" destOrd="0" presId="urn:microsoft.com/office/officeart/2005/8/layout/StepDownProcess"/>
    <dgm:cxn modelId="{6FB1C18E-3225-0E4E-9B36-51130F08D180}" srcId="{47C1DBF7-7DD6-BD47-B7DF-E4C43CC9CC6C}" destId="{58051CB8-AFF9-C346-8A83-500937F191F6}" srcOrd="1" destOrd="0" parTransId="{E4F16E83-CE60-524F-8C9E-5B125CACE293}" sibTransId="{61DEB792-A09F-7445-AA5A-61C2BDE3B046}"/>
    <dgm:cxn modelId="{03433503-562E-AD49-A6A5-10EF9A7F336D}" type="presOf" srcId="{58051CB8-AFF9-C346-8A83-500937F191F6}" destId="{94634D4A-A87B-5641-8B85-20491F85C22B}" srcOrd="0" destOrd="0" presId="urn:microsoft.com/office/officeart/2005/8/layout/StepDownProcess"/>
    <dgm:cxn modelId="{DD702D11-4DB0-3A4D-A57A-21210337A0A8}" type="presOf" srcId="{948A3A23-1834-E044-AF14-A42169102F20}" destId="{E37F758C-C91A-3C40-B62B-2664E81C39A2}" srcOrd="0" destOrd="0" presId="urn:microsoft.com/office/officeart/2005/8/layout/StepDownProcess"/>
    <dgm:cxn modelId="{9F571553-5056-4B4F-A00F-67895BBFD93B}" type="presOf" srcId="{47C1DBF7-7DD6-BD47-B7DF-E4C43CC9CC6C}" destId="{28A56A86-1F08-E944-98A7-97DFF05623B4}" srcOrd="0" destOrd="0" presId="urn:microsoft.com/office/officeart/2005/8/layout/StepDownProcess"/>
    <dgm:cxn modelId="{5E62916E-84D2-C544-B651-032BAA076CEF}" type="presParOf" srcId="{28A56A86-1F08-E944-98A7-97DFF05623B4}" destId="{2C6AC7FE-A554-664F-9EFB-64B08E06C611}" srcOrd="0" destOrd="0" presId="urn:microsoft.com/office/officeart/2005/8/layout/StepDownProcess"/>
    <dgm:cxn modelId="{97840CB6-23D9-994D-A455-FB76B4040924}" type="presParOf" srcId="{2C6AC7FE-A554-664F-9EFB-64B08E06C611}" destId="{A736808A-5B98-274A-9F10-A73D780174E3}" srcOrd="0" destOrd="0" presId="urn:microsoft.com/office/officeart/2005/8/layout/StepDownProcess"/>
    <dgm:cxn modelId="{8694131E-D284-7447-96A5-E08353876257}" type="presParOf" srcId="{2C6AC7FE-A554-664F-9EFB-64B08E06C611}" destId="{6AE4C3AA-400F-E544-893B-F883F10D022D}" srcOrd="1" destOrd="0" presId="urn:microsoft.com/office/officeart/2005/8/layout/StepDownProcess"/>
    <dgm:cxn modelId="{1A58E571-7DD1-5B42-A17D-266F64A4BDF5}" type="presParOf" srcId="{2C6AC7FE-A554-664F-9EFB-64B08E06C611}" destId="{B9071EF2-6339-D44E-95A6-1A798C30ECD1}" srcOrd="2" destOrd="0" presId="urn:microsoft.com/office/officeart/2005/8/layout/StepDownProcess"/>
    <dgm:cxn modelId="{39359359-267A-5647-A99C-42379D04FD74}" type="presParOf" srcId="{28A56A86-1F08-E944-98A7-97DFF05623B4}" destId="{9215E7B9-A8CF-6748-80C4-4A7D05A37FAE}" srcOrd="1" destOrd="0" presId="urn:microsoft.com/office/officeart/2005/8/layout/StepDownProcess"/>
    <dgm:cxn modelId="{FA1F80E8-EB5B-AE47-92AC-ED4EE9FC1ED4}" type="presParOf" srcId="{28A56A86-1F08-E944-98A7-97DFF05623B4}" destId="{6025AE1F-B80F-B84C-9BAF-A14E626AE0B4}" srcOrd="2" destOrd="0" presId="urn:microsoft.com/office/officeart/2005/8/layout/StepDownProcess"/>
    <dgm:cxn modelId="{CDF369B2-BBE1-5448-8C6F-28B3B5A5B04B}" type="presParOf" srcId="{6025AE1F-B80F-B84C-9BAF-A14E626AE0B4}" destId="{6334BB47-4D95-5A4D-BE9A-E1EFE005B6C8}" srcOrd="0" destOrd="0" presId="urn:microsoft.com/office/officeart/2005/8/layout/StepDownProcess"/>
    <dgm:cxn modelId="{D8265C55-15A5-C34F-BD67-6F2173A8177B}" type="presParOf" srcId="{6025AE1F-B80F-B84C-9BAF-A14E626AE0B4}" destId="{94634D4A-A87B-5641-8B85-20491F85C22B}" srcOrd="1" destOrd="0" presId="urn:microsoft.com/office/officeart/2005/8/layout/StepDownProcess"/>
    <dgm:cxn modelId="{56567562-AE66-9A44-B7D6-A5E05A29C46B}" type="presParOf" srcId="{6025AE1F-B80F-B84C-9BAF-A14E626AE0B4}" destId="{A7EE1F7C-0AF7-FB44-8931-A06407D12B2A}" srcOrd="2" destOrd="0" presId="urn:microsoft.com/office/officeart/2005/8/layout/StepDownProcess"/>
    <dgm:cxn modelId="{9CE607AE-4DF9-624D-8560-C71D614ABB98}" type="presParOf" srcId="{28A56A86-1F08-E944-98A7-97DFF05623B4}" destId="{CD7C8D6F-D8D1-C64A-B316-DB218746D322}" srcOrd="3" destOrd="0" presId="urn:microsoft.com/office/officeart/2005/8/layout/StepDownProcess"/>
    <dgm:cxn modelId="{BD5B5171-C778-2043-9A8B-52C89376C619}" type="presParOf" srcId="{28A56A86-1F08-E944-98A7-97DFF05623B4}" destId="{FB01A2FF-F197-A640-B574-5C48E368DA0D}" srcOrd="4" destOrd="0" presId="urn:microsoft.com/office/officeart/2005/8/layout/StepDownProcess"/>
    <dgm:cxn modelId="{327C50E1-04B1-A740-805C-ECFED3A87BDB}" type="presParOf" srcId="{FB01A2FF-F197-A640-B574-5C48E368DA0D}" destId="{E37F758C-C91A-3C40-B62B-2664E81C39A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F3C84-DCFE-4599-80D3-5A087DD2F8B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67BECEB-8667-44C7-A0CA-FE9D5D7C3745}">
      <dgm:prSet phldrT="[Text]" custT="1"/>
      <dgm:spPr>
        <a:solidFill>
          <a:schemeClr val="bg1">
            <a:lumMod val="75000"/>
          </a:schemeClr>
        </a:solidFill>
        <a:ln>
          <a:noFill/>
        </a:ln>
      </dgm:spPr>
      <dgm:t>
        <a:bodyPr/>
        <a:lstStyle/>
        <a:p>
          <a:pPr algn="just"/>
          <a:r>
            <a:rPr lang="vi-VN" sz="2400" dirty="0" smtClean="0">
              <a:solidFill>
                <a:srgbClr val="181717"/>
              </a:solidFill>
              <a:latin typeface="+mj-lt"/>
              <a:ea typeface="Calibri" panose="020F0502020204030204" pitchFamily="34" charset="0"/>
            </a:rPr>
            <a:t>- </a:t>
          </a:r>
          <a:r>
            <a:rPr lang="vi-VN" sz="2400" b="1" dirty="0" smtClean="0">
              <a:solidFill>
                <a:srgbClr val="181717"/>
              </a:solidFill>
              <a:latin typeface="+mj-lt"/>
              <a:ea typeface="Calibri" panose="020F0502020204030204" pitchFamily="34" charset="0"/>
            </a:rPr>
            <a:t>Theo tác giả, điều đóng vai trò quan trọng trong sáng tạo thơ chính là:</a:t>
          </a:r>
          <a:r>
            <a:rPr lang="vi-VN" sz="2400" dirty="0" smtClean="0">
              <a:solidFill>
                <a:srgbClr val="181717"/>
              </a:solidFill>
              <a:latin typeface="+mj-lt"/>
              <a:ea typeface="Calibri" panose="020F0502020204030204" pitchFamily="34" charset="0"/>
            </a:rPr>
            <a:t> </a:t>
          </a:r>
          <a:r>
            <a:rPr lang="vi-VN" sz="2400" b="1" dirty="0" smtClean="0">
              <a:solidFill>
                <a:srgbClr val="181717"/>
              </a:solidFill>
              <a:latin typeface="+mj-lt"/>
              <a:ea typeface="Calibri" panose="020F0502020204030204" pitchFamily="34" charset="0"/>
            </a:rPr>
            <a:t>“Làm thơ, ấy là dùng những lời và những dấu hiệu thay cho lời nói, tức là chữ </a:t>
          </a:r>
          <a:r>
            <a:rPr lang="vi-VN" sz="2400" dirty="0" smtClean="0">
              <a:solidFill>
                <a:srgbClr val="181717"/>
              </a:solidFill>
              <a:latin typeface="+mj-lt"/>
              <a:ea typeface="Calibri" panose="020F0502020204030204" pitchFamily="34" charset="0"/>
            </a:rPr>
            <a:t>– để thể hiện một trạng thái tâm lí đang rung chuyển khác thường. Làm thơ là đang sống, không phải chỉ nhìn lại sự sống, làm một câu thơ yêu, tâm hồn cũng rung động như khi có người yêu trước mặt”. </a:t>
          </a:r>
          <a:endParaRPr lang="en-US" sz="2400" dirty="0"/>
        </a:p>
      </dgm:t>
    </dgm:pt>
    <dgm:pt modelId="{90A10109-B241-4CE2-8247-CBD64EB105BB}" type="parTrans" cxnId="{D5CA86EB-FCEF-455D-AE4E-9A093AB8CF22}">
      <dgm:prSet/>
      <dgm:spPr/>
      <dgm:t>
        <a:bodyPr/>
        <a:lstStyle/>
        <a:p>
          <a:endParaRPr lang="en-US"/>
        </a:p>
      </dgm:t>
    </dgm:pt>
    <dgm:pt modelId="{A3B6EA8F-E390-482A-A517-54FFDACE20A0}" type="sibTrans" cxnId="{D5CA86EB-FCEF-455D-AE4E-9A093AB8CF22}">
      <dgm:prSet/>
      <dgm:spPr/>
      <dgm:t>
        <a:bodyPr/>
        <a:lstStyle/>
        <a:p>
          <a:endParaRPr lang="en-US"/>
        </a:p>
      </dgm:t>
    </dgm:pt>
    <dgm:pt modelId="{B9679036-5207-4203-AB98-F76EE85030A6}">
      <dgm:prSet phldrT="[Text]"/>
      <dgm:spPr>
        <a:solidFill>
          <a:schemeClr val="accent4">
            <a:lumMod val="20000"/>
            <a:lumOff val="80000"/>
          </a:schemeClr>
        </a:solidFill>
      </dgm:spPr>
      <dgm:t>
        <a:bodyPr/>
        <a:lstStyle/>
        <a:p>
          <a:r>
            <a:rPr lang="vi-VN" b="1" dirty="0" smtClean="0">
              <a:solidFill>
                <a:srgbClr val="181717"/>
              </a:solidFill>
              <a:latin typeface="+mj-lt"/>
              <a:ea typeface="Calibri" panose="020F0502020204030204" pitchFamily="34" charset="0"/>
            </a:rPr>
            <a:t>Giải thích</a:t>
          </a:r>
          <a:endParaRPr lang="en-US" b="1" dirty="0" smtClean="0">
            <a:solidFill>
              <a:srgbClr val="181717"/>
            </a:solidFill>
            <a:latin typeface="+mj-lt"/>
            <a:ea typeface="Calibri" panose="020F0502020204030204" pitchFamily="34" charset="0"/>
          </a:endParaRPr>
        </a:p>
        <a:p>
          <a:r>
            <a:rPr lang="vi-VN" b="1" dirty="0" smtClean="0">
              <a:solidFill>
                <a:srgbClr val="181717"/>
              </a:solidFill>
              <a:latin typeface="+mj-lt"/>
              <a:ea typeface="Calibri" panose="020F0502020204030204" pitchFamily="34" charset="0"/>
            </a:rPr>
            <a:t> </a:t>
          </a:r>
          <a:r>
            <a:rPr lang="vi-VN" dirty="0" smtClean="0">
              <a:solidFill>
                <a:srgbClr val="181717"/>
              </a:solidFill>
              <a:latin typeface="+mj-lt"/>
              <a:ea typeface="Calibri" panose="020F0502020204030204" pitchFamily="34" charset="0"/>
            </a:rPr>
            <a:t>Giải thích về </a:t>
          </a:r>
          <a:r>
            <a:rPr lang="vi-VN" b="1" dirty="0" smtClean="0">
              <a:solidFill>
                <a:srgbClr val="181717"/>
              </a:solidFill>
              <a:latin typeface="+mj-lt"/>
              <a:ea typeface="Calibri" panose="020F0502020204030204" pitchFamily="34" charset="0"/>
            </a:rPr>
            <a:t>bản chất của việc làm thơ.</a:t>
          </a:r>
          <a:endParaRPr lang="en-US" dirty="0"/>
        </a:p>
      </dgm:t>
    </dgm:pt>
    <dgm:pt modelId="{97AE8B21-216A-4E51-B123-8FCDC03BEEC5}" type="parTrans" cxnId="{E2AE4E3F-DEA4-4264-B1B5-6D404010FAFA}">
      <dgm:prSet/>
      <dgm:spPr/>
      <dgm:t>
        <a:bodyPr/>
        <a:lstStyle/>
        <a:p>
          <a:endParaRPr lang="en-US"/>
        </a:p>
      </dgm:t>
    </dgm:pt>
    <dgm:pt modelId="{9A621CDA-7EB8-4E0C-8329-FCE9A5E35CA5}" type="sibTrans" cxnId="{E2AE4E3F-DEA4-4264-B1B5-6D404010FAFA}">
      <dgm:prSet/>
      <dgm:spPr/>
      <dgm:t>
        <a:bodyPr/>
        <a:lstStyle/>
        <a:p>
          <a:endParaRPr lang="en-US"/>
        </a:p>
      </dgm:t>
    </dgm:pt>
    <dgm:pt modelId="{3BB9B0DE-0F2E-4049-851A-2032F2C1CD02}">
      <dgm:prSet phldrT="[Text]"/>
      <dgm:spPr>
        <a:solidFill>
          <a:schemeClr val="accent5">
            <a:lumMod val="40000"/>
            <a:lumOff val="60000"/>
          </a:schemeClr>
        </a:solidFill>
      </dgm:spPr>
      <dgm:t>
        <a:bodyPr/>
        <a:lstStyle/>
        <a:p>
          <a:r>
            <a:rPr lang="vi-VN" b="1" dirty="0" smtClean="0">
              <a:solidFill>
                <a:srgbClr val="181717"/>
              </a:solidFill>
              <a:latin typeface="+mj-lt"/>
              <a:ea typeface="Calibri" panose="020F0502020204030204" pitchFamily="34" charset="0"/>
            </a:rPr>
            <a:t>Chứng minh: </a:t>
          </a:r>
          <a:endParaRPr lang="en-US" b="1" dirty="0" smtClean="0">
            <a:solidFill>
              <a:srgbClr val="181717"/>
            </a:solidFill>
            <a:latin typeface="+mj-lt"/>
            <a:ea typeface="Calibri" panose="020F0502020204030204" pitchFamily="34" charset="0"/>
          </a:endParaRPr>
        </a:p>
        <a:p>
          <a:r>
            <a:rPr lang="vi-VN" b="1" dirty="0" smtClean="0">
              <a:solidFill>
                <a:srgbClr val="181717"/>
              </a:solidFill>
              <a:latin typeface="+mj-lt"/>
              <a:ea typeface="Calibri" panose="020F0502020204030204" pitchFamily="34" charset="0"/>
            </a:rPr>
            <a:t>Hình ảnh </a:t>
          </a:r>
          <a:r>
            <a:rPr lang="vi-VN" dirty="0" smtClean="0">
              <a:solidFill>
                <a:srgbClr val="181717"/>
              </a:solidFill>
              <a:latin typeface="+mj-lt"/>
              <a:ea typeface="Calibri" panose="020F0502020204030204" pitchFamily="34" charset="0"/>
            </a:rPr>
            <a:t>“trời xanh”, “mưa phùn” và sự tác động của chúng vào hồn người; đoạn ca dao được dẫn ra để cho thấy thơ tác động đến tâm hồn con người chứ không phải đến nhận thức lí trí.</a:t>
          </a:r>
          <a:endParaRPr lang="en-US" dirty="0"/>
        </a:p>
      </dgm:t>
    </dgm:pt>
    <dgm:pt modelId="{6498FC06-53F3-4D28-9DEB-128124A9B36C}" type="parTrans" cxnId="{8897DB62-799C-4471-940B-8697269141D6}">
      <dgm:prSet/>
      <dgm:spPr/>
      <dgm:t>
        <a:bodyPr/>
        <a:lstStyle/>
        <a:p>
          <a:endParaRPr lang="en-US"/>
        </a:p>
      </dgm:t>
    </dgm:pt>
    <dgm:pt modelId="{21729D44-D5CD-4D76-82FB-4918A1503DAA}" type="sibTrans" cxnId="{8897DB62-799C-4471-940B-8697269141D6}">
      <dgm:prSet/>
      <dgm:spPr/>
      <dgm:t>
        <a:bodyPr/>
        <a:lstStyle/>
        <a:p>
          <a:endParaRPr lang="en-US"/>
        </a:p>
      </dgm:t>
    </dgm:pt>
    <dgm:pt modelId="{35F37261-8149-46C0-A021-EC43288C2A41}">
      <dgm:prSet phldrT="[Text]"/>
      <dgm:spPr>
        <a:solidFill>
          <a:schemeClr val="accent3">
            <a:lumMod val="60000"/>
            <a:lumOff val="40000"/>
          </a:schemeClr>
        </a:solidFill>
        <a:ln>
          <a:solidFill>
            <a:schemeClr val="tx2">
              <a:lumMod val="65000"/>
            </a:schemeClr>
          </a:solidFill>
        </a:ln>
      </dgm:spPr>
      <dgm:t>
        <a:bodyPr/>
        <a:lstStyle/>
        <a:p>
          <a:r>
            <a:rPr lang="vi-VN" b="1" dirty="0" smtClean="0">
              <a:solidFill>
                <a:srgbClr val="181717"/>
              </a:solidFill>
              <a:latin typeface="+mj-lt"/>
              <a:ea typeface="Calibri" panose="020F0502020204030204" pitchFamily="34" charset="0"/>
            </a:rPr>
            <a:t>Bình luận</a:t>
          </a:r>
          <a:endParaRPr lang="en-US" b="1" dirty="0" smtClean="0">
            <a:solidFill>
              <a:srgbClr val="181717"/>
            </a:solidFill>
            <a:latin typeface="+mj-lt"/>
            <a:ea typeface="Calibri" panose="020F0502020204030204" pitchFamily="34" charset="0"/>
          </a:endParaRPr>
        </a:p>
        <a:p>
          <a:r>
            <a:rPr lang="vi-VN" dirty="0" smtClean="0">
              <a:solidFill>
                <a:srgbClr val="181717"/>
              </a:solidFill>
              <a:latin typeface="+mj-lt"/>
              <a:ea typeface="Calibri" panose="020F0502020204030204" pitchFamily="34" charset="0"/>
            </a:rPr>
            <a:t>Tư tưởng trong thơ không phải là tư tưởng thuần tuý, mà là “tư tưởng dính liền với cuộc sống, ở trong cuộc sống”, “nằm ngay trong cảm xúc, tình tự”.</a:t>
          </a:r>
          <a:endParaRPr lang="en-US" dirty="0"/>
        </a:p>
      </dgm:t>
    </dgm:pt>
    <dgm:pt modelId="{60D0641F-8B94-4772-8D58-3F5069286EB2}" type="parTrans" cxnId="{3D9915B2-EB98-4003-8748-D527CD12AEE5}">
      <dgm:prSet/>
      <dgm:spPr/>
      <dgm:t>
        <a:bodyPr/>
        <a:lstStyle/>
        <a:p>
          <a:endParaRPr lang="en-US"/>
        </a:p>
      </dgm:t>
    </dgm:pt>
    <dgm:pt modelId="{84442FA0-406E-4F68-922F-D2B33D9C3F98}" type="sibTrans" cxnId="{3D9915B2-EB98-4003-8748-D527CD12AEE5}">
      <dgm:prSet/>
      <dgm:spPr/>
      <dgm:t>
        <a:bodyPr/>
        <a:lstStyle/>
        <a:p>
          <a:endParaRPr lang="en-US"/>
        </a:p>
      </dgm:t>
    </dgm:pt>
    <dgm:pt modelId="{AFC75B54-4168-4BD4-8728-4EFEBB52767D}">
      <dgm:prSet phldrT="[Text]"/>
      <dgm:spPr>
        <a:solidFill>
          <a:schemeClr val="accent1">
            <a:lumMod val="40000"/>
            <a:lumOff val="60000"/>
          </a:schemeClr>
        </a:solidFill>
        <a:ln>
          <a:solidFill>
            <a:schemeClr val="tx2">
              <a:lumMod val="50000"/>
            </a:schemeClr>
          </a:solidFill>
        </a:ln>
      </dgm:spPr>
      <dgm:t>
        <a:bodyPr/>
        <a:lstStyle/>
        <a:p>
          <a:r>
            <a:rPr lang="vi-VN" b="1" dirty="0" smtClean="0">
              <a:solidFill>
                <a:srgbClr val="181717"/>
              </a:solidFill>
              <a:latin typeface="+mj-lt"/>
              <a:ea typeface="Calibri" panose="020F0502020204030204" pitchFamily="34" charset="0"/>
            </a:rPr>
            <a:t>Bác bỏ</a:t>
          </a:r>
          <a:endParaRPr lang="en-US" b="1" dirty="0" smtClean="0">
            <a:solidFill>
              <a:srgbClr val="181717"/>
            </a:solidFill>
            <a:latin typeface="+mj-lt"/>
            <a:ea typeface="Calibri" panose="020F0502020204030204" pitchFamily="34" charset="0"/>
          </a:endParaRPr>
        </a:p>
        <a:p>
          <a:r>
            <a:rPr lang="vi-VN" dirty="0" smtClean="0">
              <a:solidFill>
                <a:srgbClr val="181717"/>
              </a:solidFill>
              <a:latin typeface="+mj-lt"/>
              <a:ea typeface="Calibri" panose="020F0502020204030204" pitchFamily="34" charset="0"/>
            </a:rPr>
            <a:t>“Thơ không nói bằng ý niệm thuần tuý”, vì “nói bằng ý niệm chúng ta sẽ có triết học, luận lí […] chứ không có thơ”,…</a:t>
          </a:r>
          <a:endParaRPr lang="en-US" dirty="0"/>
        </a:p>
      </dgm:t>
    </dgm:pt>
    <dgm:pt modelId="{BD3E3DD7-A753-4BD5-8B87-31CC83FABDE4}" type="parTrans" cxnId="{9AD58E0A-CE33-41E2-AD8D-22E11F40DB00}">
      <dgm:prSet/>
      <dgm:spPr/>
      <dgm:t>
        <a:bodyPr/>
        <a:lstStyle/>
        <a:p>
          <a:endParaRPr lang="en-US"/>
        </a:p>
      </dgm:t>
    </dgm:pt>
    <dgm:pt modelId="{197C574E-9253-40F8-829E-EE0CA2E8918B}" type="sibTrans" cxnId="{9AD58E0A-CE33-41E2-AD8D-22E11F40DB00}">
      <dgm:prSet/>
      <dgm:spPr/>
      <dgm:t>
        <a:bodyPr/>
        <a:lstStyle/>
        <a:p>
          <a:endParaRPr lang="en-US"/>
        </a:p>
      </dgm:t>
    </dgm:pt>
    <dgm:pt modelId="{006E8031-63B9-4D92-ACF8-F449AC1C882B}">
      <dgm:prSet/>
      <dgm:spPr/>
      <dgm:t>
        <a:bodyPr/>
        <a:lstStyle/>
        <a:p>
          <a:endParaRPr lang="en-US"/>
        </a:p>
      </dgm:t>
    </dgm:pt>
    <dgm:pt modelId="{4B56F8D6-B74A-4F86-A9BE-896F28069F41}" type="parTrans" cxnId="{D4DB040F-5AA9-452E-8FCF-DC69DAB1A639}">
      <dgm:prSet/>
      <dgm:spPr/>
      <dgm:t>
        <a:bodyPr/>
        <a:lstStyle/>
        <a:p>
          <a:endParaRPr lang="en-US"/>
        </a:p>
      </dgm:t>
    </dgm:pt>
    <dgm:pt modelId="{CE9B9AFB-6C34-43E9-A67E-357F1702DB59}" type="sibTrans" cxnId="{D4DB040F-5AA9-452E-8FCF-DC69DAB1A639}">
      <dgm:prSet/>
      <dgm:spPr/>
      <dgm:t>
        <a:bodyPr/>
        <a:lstStyle/>
        <a:p>
          <a:endParaRPr lang="en-US"/>
        </a:p>
      </dgm:t>
    </dgm:pt>
    <dgm:pt modelId="{CB6AE7F2-C098-491A-B40F-CA67ACE40696}" type="pres">
      <dgm:prSet presAssocID="{1D3F3C84-DCFE-4599-80D3-5A087DD2F8B5}" presName="composite" presStyleCnt="0">
        <dgm:presLayoutVars>
          <dgm:chMax val="1"/>
          <dgm:dir/>
          <dgm:resizeHandles val="exact"/>
        </dgm:presLayoutVars>
      </dgm:prSet>
      <dgm:spPr/>
      <dgm:t>
        <a:bodyPr/>
        <a:lstStyle/>
        <a:p>
          <a:endParaRPr lang="en-US"/>
        </a:p>
      </dgm:t>
    </dgm:pt>
    <dgm:pt modelId="{83EFBB5D-9EC6-4D99-9113-78E088CCC496}" type="pres">
      <dgm:prSet presAssocID="{A67BECEB-8667-44C7-A0CA-FE9D5D7C3745}" presName="roof" presStyleLbl="dkBgShp" presStyleIdx="0" presStyleCnt="2" custScaleY="79518"/>
      <dgm:spPr/>
      <dgm:t>
        <a:bodyPr/>
        <a:lstStyle/>
        <a:p>
          <a:endParaRPr lang="en-US"/>
        </a:p>
      </dgm:t>
    </dgm:pt>
    <dgm:pt modelId="{AB21A388-55AA-44B8-976B-5DF1001D7CD7}" type="pres">
      <dgm:prSet presAssocID="{A67BECEB-8667-44C7-A0CA-FE9D5D7C3745}" presName="pillars" presStyleCnt="0"/>
      <dgm:spPr/>
    </dgm:pt>
    <dgm:pt modelId="{0527A227-3581-42AC-8CA1-05AB43DDE532}" type="pres">
      <dgm:prSet presAssocID="{A67BECEB-8667-44C7-A0CA-FE9D5D7C3745}" presName="pillar1" presStyleLbl="node1" presStyleIdx="0" presStyleCnt="4" custScaleX="73213" custScaleY="78010" custLinFactNeighborX="-191" custLinFactNeighborY="-15258">
        <dgm:presLayoutVars>
          <dgm:bulletEnabled val="1"/>
        </dgm:presLayoutVars>
      </dgm:prSet>
      <dgm:spPr/>
      <dgm:t>
        <a:bodyPr/>
        <a:lstStyle/>
        <a:p>
          <a:endParaRPr lang="en-US"/>
        </a:p>
      </dgm:t>
    </dgm:pt>
    <dgm:pt modelId="{25383D3A-DAD5-4697-BFFA-0D0F13FB274D}" type="pres">
      <dgm:prSet presAssocID="{3BB9B0DE-0F2E-4049-851A-2032F2C1CD02}" presName="pillarX" presStyleLbl="node1" presStyleIdx="1" presStyleCnt="4" custScaleX="120251" custScaleY="76191" custLinFactNeighborX="-65" custLinFactNeighborY="-16544">
        <dgm:presLayoutVars>
          <dgm:bulletEnabled val="1"/>
        </dgm:presLayoutVars>
      </dgm:prSet>
      <dgm:spPr/>
      <dgm:t>
        <a:bodyPr/>
        <a:lstStyle/>
        <a:p>
          <a:endParaRPr lang="en-US"/>
        </a:p>
      </dgm:t>
    </dgm:pt>
    <dgm:pt modelId="{8796BED2-D247-4F98-AB84-55F4CFB3ECEE}" type="pres">
      <dgm:prSet presAssocID="{35F37261-8149-46C0-A021-EC43288C2A41}" presName="pillarX" presStyleLbl="node1" presStyleIdx="2" presStyleCnt="4" custScaleX="109159" custScaleY="78010" custLinFactNeighborX="-495" custLinFactNeighborY="-15985">
        <dgm:presLayoutVars>
          <dgm:bulletEnabled val="1"/>
        </dgm:presLayoutVars>
      </dgm:prSet>
      <dgm:spPr/>
      <dgm:t>
        <a:bodyPr/>
        <a:lstStyle/>
        <a:p>
          <a:endParaRPr lang="en-US"/>
        </a:p>
      </dgm:t>
    </dgm:pt>
    <dgm:pt modelId="{48B80B47-9E93-4EAB-892A-44D4B4C0D77F}" type="pres">
      <dgm:prSet presAssocID="{AFC75B54-4168-4BD4-8728-4EFEBB52767D}" presName="pillarX" presStyleLbl="node1" presStyleIdx="3" presStyleCnt="4" custScaleY="78739" custLinFactNeighborX="191" custLinFactNeighborY="-17818">
        <dgm:presLayoutVars>
          <dgm:bulletEnabled val="1"/>
        </dgm:presLayoutVars>
      </dgm:prSet>
      <dgm:spPr/>
      <dgm:t>
        <a:bodyPr/>
        <a:lstStyle/>
        <a:p>
          <a:endParaRPr lang="en-US"/>
        </a:p>
      </dgm:t>
    </dgm:pt>
    <dgm:pt modelId="{F342408A-5774-41F2-9AEA-9A8831AC9DD9}" type="pres">
      <dgm:prSet presAssocID="{A67BECEB-8667-44C7-A0CA-FE9D5D7C3745}" presName="base" presStyleLbl="dkBgShp" presStyleIdx="1" presStyleCnt="2"/>
      <dgm:spPr/>
    </dgm:pt>
  </dgm:ptLst>
  <dgm:cxnLst>
    <dgm:cxn modelId="{F4DE1FE0-4452-4A01-B9F2-6BA29AE8E0DB}" type="presOf" srcId="{AFC75B54-4168-4BD4-8728-4EFEBB52767D}" destId="{48B80B47-9E93-4EAB-892A-44D4B4C0D77F}" srcOrd="0" destOrd="0" presId="urn:microsoft.com/office/officeart/2005/8/layout/hList3"/>
    <dgm:cxn modelId="{D5CA86EB-FCEF-455D-AE4E-9A093AB8CF22}" srcId="{1D3F3C84-DCFE-4599-80D3-5A087DD2F8B5}" destId="{A67BECEB-8667-44C7-A0CA-FE9D5D7C3745}" srcOrd="0" destOrd="0" parTransId="{90A10109-B241-4CE2-8247-CBD64EB105BB}" sibTransId="{A3B6EA8F-E390-482A-A517-54FFDACE20A0}"/>
    <dgm:cxn modelId="{69C0A9B8-25A6-4105-A77E-B4F3D34A91E0}" type="presOf" srcId="{A67BECEB-8667-44C7-A0CA-FE9D5D7C3745}" destId="{83EFBB5D-9EC6-4D99-9113-78E088CCC496}" srcOrd="0" destOrd="0" presId="urn:microsoft.com/office/officeart/2005/8/layout/hList3"/>
    <dgm:cxn modelId="{272CA3F6-D635-4C20-9380-88D6A23E68D9}" type="presOf" srcId="{3BB9B0DE-0F2E-4049-851A-2032F2C1CD02}" destId="{25383D3A-DAD5-4697-BFFA-0D0F13FB274D}" srcOrd="0" destOrd="0" presId="urn:microsoft.com/office/officeart/2005/8/layout/hList3"/>
    <dgm:cxn modelId="{92E7559A-5591-47B2-9CCD-44AE3BFC3D38}" type="presOf" srcId="{35F37261-8149-46C0-A021-EC43288C2A41}" destId="{8796BED2-D247-4F98-AB84-55F4CFB3ECEE}" srcOrd="0" destOrd="0" presId="urn:microsoft.com/office/officeart/2005/8/layout/hList3"/>
    <dgm:cxn modelId="{3D9915B2-EB98-4003-8748-D527CD12AEE5}" srcId="{A67BECEB-8667-44C7-A0CA-FE9D5D7C3745}" destId="{35F37261-8149-46C0-A021-EC43288C2A41}" srcOrd="2" destOrd="0" parTransId="{60D0641F-8B94-4772-8D58-3F5069286EB2}" sibTransId="{84442FA0-406E-4F68-922F-D2B33D9C3F98}"/>
    <dgm:cxn modelId="{E2AE4E3F-DEA4-4264-B1B5-6D404010FAFA}" srcId="{A67BECEB-8667-44C7-A0CA-FE9D5D7C3745}" destId="{B9679036-5207-4203-AB98-F76EE85030A6}" srcOrd="0" destOrd="0" parTransId="{97AE8B21-216A-4E51-B123-8FCDC03BEEC5}" sibTransId="{9A621CDA-7EB8-4E0C-8329-FCE9A5E35CA5}"/>
    <dgm:cxn modelId="{8897DB62-799C-4471-940B-8697269141D6}" srcId="{A67BECEB-8667-44C7-A0CA-FE9D5D7C3745}" destId="{3BB9B0DE-0F2E-4049-851A-2032F2C1CD02}" srcOrd="1" destOrd="0" parTransId="{6498FC06-53F3-4D28-9DEB-128124A9B36C}" sibTransId="{21729D44-D5CD-4D76-82FB-4918A1503DAA}"/>
    <dgm:cxn modelId="{9AD58E0A-CE33-41E2-AD8D-22E11F40DB00}" srcId="{A67BECEB-8667-44C7-A0CA-FE9D5D7C3745}" destId="{AFC75B54-4168-4BD4-8728-4EFEBB52767D}" srcOrd="3" destOrd="0" parTransId="{BD3E3DD7-A753-4BD5-8B87-31CC83FABDE4}" sibTransId="{197C574E-9253-40F8-829E-EE0CA2E8918B}"/>
    <dgm:cxn modelId="{FA5CE257-94E6-4B45-AAE5-B128B0B14EDD}" type="presOf" srcId="{1D3F3C84-DCFE-4599-80D3-5A087DD2F8B5}" destId="{CB6AE7F2-C098-491A-B40F-CA67ACE40696}" srcOrd="0" destOrd="0" presId="urn:microsoft.com/office/officeart/2005/8/layout/hList3"/>
    <dgm:cxn modelId="{D4DB040F-5AA9-452E-8FCF-DC69DAB1A639}" srcId="{1D3F3C84-DCFE-4599-80D3-5A087DD2F8B5}" destId="{006E8031-63B9-4D92-ACF8-F449AC1C882B}" srcOrd="1" destOrd="0" parTransId="{4B56F8D6-B74A-4F86-A9BE-896F28069F41}" sibTransId="{CE9B9AFB-6C34-43E9-A67E-357F1702DB59}"/>
    <dgm:cxn modelId="{3522ECC1-24D8-4D67-9BFD-3813D3D65FE6}" type="presOf" srcId="{B9679036-5207-4203-AB98-F76EE85030A6}" destId="{0527A227-3581-42AC-8CA1-05AB43DDE532}" srcOrd="0" destOrd="0" presId="urn:microsoft.com/office/officeart/2005/8/layout/hList3"/>
    <dgm:cxn modelId="{E8F0F20D-B5B6-4D1E-AAB4-E6D9A6CBAC2E}" type="presParOf" srcId="{CB6AE7F2-C098-491A-B40F-CA67ACE40696}" destId="{83EFBB5D-9EC6-4D99-9113-78E088CCC496}" srcOrd="0" destOrd="0" presId="urn:microsoft.com/office/officeart/2005/8/layout/hList3"/>
    <dgm:cxn modelId="{43048335-70F2-4DE0-9316-46572BD4BEE5}" type="presParOf" srcId="{CB6AE7F2-C098-491A-B40F-CA67ACE40696}" destId="{AB21A388-55AA-44B8-976B-5DF1001D7CD7}" srcOrd="1" destOrd="0" presId="urn:microsoft.com/office/officeart/2005/8/layout/hList3"/>
    <dgm:cxn modelId="{58DBA00A-9F01-49B7-9155-65D8F79E596B}" type="presParOf" srcId="{AB21A388-55AA-44B8-976B-5DF1001D7CD7}" destId="{0527A227-3581-42AC-8CA1-05AB43DDE532}" srcOrd="0" destOrd="0" presId="urn:microsoft.com/office/officeart/2005/8/layout/hList3"/>
    <dgm:cxn modelId="{2155EBC1-E005-4639-BE85-413E3E7119DB}" type="presParOf" srcId="{AB21A388-55AA-44B8-976B-5DF1001D7CD7}" destId="{25383D3A-DAD5-4697-BFFA-0D0F13FB274D}" srcOrd="1" destOrd="0" presId="urn:microsoft.com/office/officeart/2005/8/layout/hList3"/>
    <dgm:cxn modelId="{7EA3AE23-5651-4C56-B481-A27608B1EB7A}" type="presParOf" srcId="{AB21A388-55AA-44B8-976B-5DF1001D7CD7}" destId="{8796BED2-D247-4F98-AB84-55F4CFB3ECEE}" srcOrd="2" destOrd="0" presId="urn:microsoft.com/office/officeart/2005/8/layout/hList3"/>
    <dgm:cxn modelId="{D9783AA9-B6FA-4ACC-A6A4-9B2CC2051410}" type="presParOf" srcId="{AB21A388-55AA-44B8-976B-5DF1001D7CD7}" destId="{48B80B47-9E93-4EAB-892A-44D4B4C0D77F}" srcOrd="3" destOrd="0" presId="urn:microsoft.com/office/officeart/2005/8/layout/hList3"/>
    <dgm:cxn modelId="{37F436A6-BEFB-48B3-B8E4-6827390304B8}" type="presParOf" srcId="{CB6AE7F2-C098-491A-B40F-CA67ACE40696}" destId="{F342408A-5774-41F2-9AEA-9A8831AC9DD9}" srcOrd="2" destOrd="0" presId="urn:microsoft.com/office/officeart/2005/8/layout/hList3"/>
  </dgm:cxnLst>
  <dgm:bg>
    <a:solidFill>
      <a:schemeClr val="tx2">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2B0A-0E08-4B95-AF38-A17523BAEC03}">
      <dsp:nvSpPr>
        <dsp:cNvPr id="0" name=""/>
        <dsp:cNvSpPr/>
      </dsp:nvSpPr>
      <dsp:spPr>
        <a:xfrm>
          <a:off x="0" y="84154"/>
          <a:ext cx="8326203" cy="2646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just" defTabSz="1733550">
            <a:lnSpc>
              <a:spcPct val="90000"/>
            </a:lnSpc>
            <a:spcBef>
              <a:spcPct val="0"/>
            </a:spcBef>
            <a:spcAft>
              <a:spcPct val="35000"/>
            </a:spcAft>
          </a:pPr>
          <a:r>
            <a:rPr lang="vi-VN" sz="3900" i="1" kern="1200" dirty="0" smtClean="0"/>
            <a:t>- </a:t>
          </a:r>
          <a:r>
            <a:rPr lang="vi-VN" sz="3900" b="1" i="1" kern="1200" dirty="0" smtClean="0">
              <a:latin typeface="+mj-lt"/>
            </a:rPr>
            <a:t>Nghị luận xã hội là trao đổi, bàn bạc, bày tỏ ý kiến về các vấn đề xã hội, chính trị, văn hoá đời sống nói chung.</a:t>
          </a:r>
          <a:endParaRPr lang="en-US" sz="3900" b="1" kern="1200" dirty="0">
            <a:latin typeface="+mj-lt"/>
          </a:endParaRPr>
        </a:p>
      </dsp:txBody>
      <dsp:txXfrm>
        <a:off x="129193" y="213347"/>
        <a:ext cx="8067817" cy="2388154"/>
      </dsp:txXfrm>
    </dsp:sp>
    <dsp:sp modelId="{F1FE2E3F-6E31-4042-8343-F6416EB907E8}">
      <dsp:nvSpPr>
        <dsp:cNvPr id="0" name=""/>
        <dsp:cNvSpPr/>
      </dsp:nvSpPr>
      <dsp:spPr>
        <a:xfrm>
          <a:off x="0" y="2730694"/>
          <a:ext cx="8326203"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357" tIns="49530" rIns="277368" bIns="4953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p>
      </dsp:txBody>
      <dsp:txXfrm>
        <a:off x="0" y="2730694"/>
        <a:ext cx="8326203" cy="645840"/>
      </dsp:txXfrm>
    </dsp:sp>
    <dsp:sp modelId="{D43A5FAA-4792-42D9-81C3-2F6B71BCC251}">
      <dsp:nvSpPr>
        <dsp:cNvPr id="0" name=""/>
        <dsp:cNvSpPr/>
      </dsp:nvSpPr>
      <dsp:spPr>
        <a:xfrm>
          <a:off x="0" y="3376534"/>
          <a:ext cx="8326203" cy="26465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just" defTabSz="1733550">
            <a:lnSpc>
              <a:spcPct val="90000"/>
            </a:lnSpc>
            <a:spcBef>
              <a:spcPct val="0"/>
            </a:spcBef>
            <a:spcAft>
              <a:spcPct val="35000"/>
            </a:spcAft>
          </a:pPr>
          <a:r>
            <a:rPr lang="vi-VN" sz="3900" b="1" i="1" kern="1200" dirty="0" smtClean="0">
              <a:latin typeface="+mj-lt"/>
            </a:rPr>
            <a:t>- Nghị luận văn học là trao đổi, bàn bạc, bày tỏ ý kiến về các vấn đề văn học.</a:t>
          </a:r>
          <a:endParaRPr lang="en-US" sz="3900" b="1" kern="1200" dirty="0">
            <a:latin typeface="+mj-lt"/>
          </a:endParaRPr>
        </a:p>
      </dsp:txBody>
      <dsp:txXfrm>
        <a:off x="129193" y="3505727"/>
        <a:ext cx="8067817" cy="2388154"/>
      </dsp:txXfrm>
    </dsp:sp>
    <dsp:sp modelId="{BCD3879E-E13E-4902-946A-96B4E13EB64E}">
      <dsp:nvSpPr>
        <dsp:cNvPr id="0" name=""/>
        <dsp:cNvSpPr/>
      </dsp:nvSpPr>
      <dsp:spPr>
        <a:xfrm>
          <a:off x="0" y="6023074"/>
          <a:ext cx="8326203"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357" tIns="49530" rIns="277368" bIns="4953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p>
      </dsp:txBody>
      <dsp:txXfrm>
        <a:off x="0" y="6023074"/>
        <a:ext cx="8326203" cy="64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6808A-5B98-274A-9F10-A73D780174E3}">
      <dsp:nvSpPr>
        <dsp:cNvPr id="0" name=""/>
        <dsp:cNvSpPr/>
      </dsp:nvSpPr>
      <dsp:spPr>
        <a:xfrm rot="5400000">
          <a:off x="3317533" y="914302"/>
          <a:ext cx="1507128" cy="271589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AE4C3AA-400F-E544-893B-F883F10D022D}">
      <dsp:nvSpPr>
        <dsp:cNvPr id="0" name=""/>
        <dsp:cNvSpPr/>
      </dsp:nvSpPr>
      <dsp:spPr>
        <a:xfrm>
          <a:off x="24711" y="32457"/>
          <a:ext cx="8187279" cy="1473233"/>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i="0" kern="1200" dirty="0" smtClean="0">
              <a:solidFill>
                <a:srgbClr val="FFFF00"/>
              </a:solidFill>
              <a:latin typeface="+mj-lt"/>
            </a:rPr>
            <a:t>*</a:t>
          </a:r>
          <a:r>
            <a:rPr lang="en-US" sz="2800" b="1" i="0" kern="1200" dirty="0" smtClean="0">
              <a:solidFill>
                <a:srgbClr val="FFFF00"/>
              </a:solidFill>
              <a:latin typeface="+mj-lt"/>
            </a:rPr>
            <a:t>LĐ </a:t>
          </a:r>
          <a:r>
            <a:rPr lang="en-US" sz="2800" b="1" i="0" kern="1200" dirty="0" err="1" smtClean="0">
              <a:solidFill>
                <a:srgbClr val="FFFF00"/>
              </a:solidFill>
              <a:latin typeface="+mj-lt"/>
            </a:rPr>
            <a:t>tiêu</a:t>
          </a:r>
          <a:r>
            <a:rPr lang="en-US" sz="2800" b="1" i="0" kern="1200" dirty="0" smtClean="0">
              <a:solidFill>
                <a:srgbClr val="FFFF00"/>
              </a:solidFill>
              <a:latin typeface="+mj-lt"/>
            </a:rPr>
            <a:t> </a:t>
          </a:r>
          <a:r>
            <a:rPr lang="en-US" sz="2800" b="1" i="0" kern="1200" dirty="0" err="1" smtClean="0">
              <a:solidFill>
                <a:srgbClr val="FFFF00"/>
              </a:solidFill>
              <a:latin typeface="+mj-lt"/>
            </a:rPr>
            <a:t>biểu</a:t>
          </a:r>
          <a:r>
            <a:rPr lang="en-US" sz="2800" b="1" i="0" kern="1200" dirty="0" smtClean="0">
              <a:solidFill>
                <a:srgbClr val="FFFF00"/>
              </a:solidFill>
              <a:latin typeface="+mj-lt"/>
            </a:rPr>
            <a:t> (3):</a:t>
          </a:r>
          <a:r>
            <a:rPr lang="vi-VN" sz="2800" b="1" i="0" kern="1200" dirty="0" smtClean="0">
              <a:solidFill>
                <a:srgbClr val="FFFF00"/>
              </a:solidFill>
              <a:latin typeface="+mj-lt"/>
            </a:rPr>
            <a:t> </a:t>
          </a:r>
          <a:r>
            <a:rPr lang="vi-VN" sz="3200" b="1" i="1" kern="1200" dirty="0" smtClean="0">
              <a:solidFill>
                <a:schemeClr val="tx2"/>
              </a:solidFill>
              <a:latin typeface="+mj-lt"/>
            </a:rPr>
            <a:t>Thơ không biểu đạt bằng ý niệm, bằng luận lí, mà bằng hình ảnh thấm đẫm cảm xúc. </a:t>
          </a:r>
          <a:endParaRPr lang="en-US" sz="3200" b="0" kern="1200" dirty="0">
            <a:solidFill>
              <a:schemeClr val="tx2"/>
            </a:solidFill>
            <a:latin typeface="+mj-lt"/>
          </a:endParaRPr>
        </a:p>
      </dsp:txBody>
      <dsp:txXfrm>
        <a:off x="96641" y="104387"/>
        <a:ext cx="8043419" cy="1329373"/>
      </dsp:txXfrm>
    </dsp:sp>
    <dsp:sp modelId="{B9071EF2-6339-D44E-95A6-1A798C30ECD1}">
      <dsp:nvSpPr>
        <dsp:cNvPr id="0" name=""/>
        <dsp:cNvSpPr/>
      </dsp:nvSpPr>
      <dsp:spPr>
        <a:xfrm>
          <a:off x="5463027" y="50496"/>
          <a:ext cx="1693024" cy="143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34BB47-4D95-5A4D-BE9A-E1EFE005B6C8}">
      <dsp:nvSpPr>
        <dsp:cNvPr id="0" name=""/>
        <dsp:cNvSpPr/>
      </dsp:nvSpPr>
      <dsp:spPr>
        <a:xfrm rot="5400000">
          <a:off x="6640515" y="3386643"/>
          <a:ext cx="1507128" cy="187725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4634D4A-A87B-5641-8B85-20491F85C22B}">
      <dsp:nvSpPr>
        <dsp:cNvPr id="0" name=""/>
        <dsp:cNvSpPr/>
      </dsp:nvSpPr>
      <dsp:spPr>
        <a:xfrm>
          <a:off x="4856246" y="1804637"/>
          <a:ext cx="4536519" cy="177590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1" kern="1200" dirty="0" smtClean="0">
              <a:solidFill>
                <a:schemeClr val="tx2"/>
              </a:solidFill>
              <a:latin typeface="+mj-lt"/>
            </a:rPr>
            <a:t>Câu chủ đề: </a:t>
          </a:r>
          <a:r>
            <a:rPr lang="vi-VN" sz="3200" b="1" i="1" kern="1200" dirty="0" smtClean="0">
              <a:solidFill>
                <a:schemeClr val="tx2"/>
              </a:solidFill>
              <a:latin typeface="+mj-lt"/>
            </a:rPr>
            <a:t>“Nên thơ không nói bằng ý niệm thuần tuý”.</a:t>
          </a:r>
          <a:endParaRPr lang="en-US" sz="3200" b="1" kern="1200" dirty="0">
            <a:solidFill>
              <a:schemeClr val="tx2"/>
            </a:solidFill>
            <a:latin typeface="+mj-lt"/>
          </a:endParaRPr>
        </a:p>
      </dsp:txBody>
      <dsp:txXfrm>
        <a:off x="4942954" y="1891345"/>
        <a:ext cx="4363103" cy="1602484"/>
      </dsp:txXfrm>
    </dsp:sp>
    <dsp:sp modelId="{A7EE1F7C-0AF7-FB44-8931-A06407D12B2A}">
      <dsp:nvSpPr>
        <dsp:cNvPr id="0" name=""/>
        <dsp:cNvSpPr/>
      </dsp:nvSpPr>
      <dsp:spPr>
        <a:xfrm>
          <a:off x="7091907" y="2225298"/>
          <a:ext cx="1845257" cy="143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7F758C-C91A-3C40-B62B-2664E81C39A2}">
      <dsp:nvSpPr>
        <dsp:cNvPr id="0" name=""/>
        <dsp:cNvSpPr/>
      </dsp:nvSpPr>
      <dsp:spPr>
        <a:xfrm>
          <a:off x="7660091" y="3785192"/>
          <a:ext cx="4352425" cy="177590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buFontTx/>
            <a:buNone/>
          </a:pPr>
          <a:r>
            <a:rPr lang="en-US" sz="3200" b="1" kern="1200" dirty="0" err="1" smtClean="0">
              <a:solidFill>
                <a:schemeClr val="tx2"/>
              </a:solidFill>
              <a:latin typeface="Times New Roman" panose="02020603050405020304" pitchFamily="18" charset="0"/>
              <a:cs typeface="Times New Roman" panose="02020603050405020304" pitchFamily="18" charset="0"/>
            </a:rPr>
            <a:t>Các</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thao</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tác</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lập</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luận</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giải</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thích</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bình</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luận</a:t>
          </a:r>
          <a:r>
            <a:rPr lang="en-US" sz="3200" b="1" kern="1200" dirty="0" smtClean="0">
              <a:solidFill>
                <a:schemeClr val="tx2"/>
              </a:solidFill>
              <a:latin typeface="Times New Roman" panose="02020603050405020304" pitchFamily="18" charset="0"/>
              <a:cs typeface="Times New Roman" panose="02020603050405020304" pitchFamily="18" charset="0"/>
            </a:rPr>
            <a:t>, </a:t>
          </a:r>
          <a:r>
            <a:rPr lang="en-US" sz="3200" b="1" kern="1200" dirty="0" err="1" smtClean="0">
              <a:solidFill>
                <a:schemeClr val="tx2"/>
              </a:solidFill>
              <a:latin typeface="Times New Roman" panose="02020603050405020304" pitchFamily="18" charset="0"/>
              <a:cs typeface="Times New Roman" panose="02020603050405020304" pitchFamily="18" charset="0"/>
            </a:rPr>
            <a:t>chứng</a:t>
          </a:r>
          <a:r>
            <a:rPr lang="en-US" sz="3200" b="1" kern="1200" dirty="0" smtClean="0">
              <a:solidFill>
                <a:schemeClr val="tx2"/>
              </a:solidFill>
              <a:latin typeface="Times New Roman" panose="02020603050405020304" pitchFamily="18" charset="0"/>
              <a:cs typeface="Times New Roman" panose="02020603050405020304" pitchFamily="18" charset="0"/>
            </a:rPr>
            <a:t> minh</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a:off x="7746799" y="3871900"/>
        <a:ext cx="4179009" cy="1602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FBB5D-9EC6-4D99-9113-78E088CCC496}">
      <dsp:nvSpPr>
        <dsp:cNvPr id="0" name=""/>
        <dsp:cNvSpPr/>
      </dsp:nvSpPr>
      <dsp:spPr>
        <a:xfrm>
          <a:off x="0" y="100520"/>
          <a:ext cx="12192000" cy="1561012"/>
        </a:xfrm>
        <a:prstGeom prst="rect">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kern="1200" dirty="0" smtClean="0">
              <a:solidFill>
                <a:srgbClr val="181717"/>
              </a:solidFill>
              <a:latin typeface="+mj-lt"/>
              <a:ea typeface="Calibri" panose="020F0502020204030204" pitchFamily="34" charset="0"/>
            </a:rPr>
            <a:t>- </a:t>
          </a:r>
          <a:r>
            <a:rPr lang="vi-VN" sz="2400" b="1" kern="1200" dirty="0" smtClean="0">
              <a:solidFill>
                <a:srgbClr val="181717"/>
              </a:solidFill>
              <a:latin typeface="+mj-lt"/>
              <a:ea typeface="Calibri" panose="020F0502020204030204" pitchFamily="34" charset="0"/>
            </a:rPr>
            <a:t>Theo tác giả, điều đóng vai trò quan trọng trong sáng tạo thơ chính là:</a:t>
          </a:r>
          <a:r>
            <a:rPr lang="vi-VN" sz="2400" kern="1200" dirty="0" smtClean="0">
              <a:solidFill>
                <a:srgbClr val="181717"/>
              </a:solidFill>
              <a:latin typeface="+mj-lt"/>
              <a:ea typeface="Calibri" panose="020F0502020204030204" pitchFamily="34" charset="0"/>
            </a:rPr>
            <a:t> </a:t>
          </a:r>
          <a:r>
            <a:rPr lang="vi-VN" sz="2400" b="1" kern="1200" dirty="0" smtClean="0">
              <a:solidFill>
                <a:srgbClr val="181717"/>
              </a:solidFill>
              <a:latin typeface="+mj-lt"/>
              <a:ea typeface="Calibri" panose="020F0502020204030204" pitchFamily="34" charset="0"/>
            </a:rPr>
            <a:t>“Làm thơ, ấy là dùng những lời và những dấu hiệu thay cho lời nói, tức là chữ </a:t>
          </a:r>
          <a:r>
            <a:rPr lang="vi-VN" sz="2400" kern="1200" dirty="0" smtClean="0">
              <a:solidFill>
                <a:srgbClr val="181717"/>
              </a:solidFill>
              <a:latin typeface="+mj-lt"/>
              <a:ea typeface="Calibri" panose="020F0502020204030204" pitchFamily="34" charset="0"/>
            </a:rPr>
            <a:t>– để thể hiện một trạng thái tâm lí đang rung chuyển khác thường. Làm thơ là đang sống, không phải chỉ nhìn lại sự sống, làm một câu thơ yêu, tâm hồn cũng rung động như khi có người yêu trước mặt”. </a:t>
          </a:r>
          <a:endParaRPr lang="en-US" sz="2400" kern="1200" dirty="0"/>
        </a:p>
      </dsp:txBody>
      <dsp:txXfrm>
        <a:off x="0" y="100520"/>
        <a:ext cx="12192000" cy="1561012"/>
      </dsp:txXfrm>
    </dsp:sp>
    <dsp:sp modelId="{0527A227-3581-42AC-8CA1-05AB43DDE532}">
      <dsp:nvSpPr>
        <dsp:cNvPr id="0" name=""/>
        <dsp:cNvSpPr/>
      </dsp:nvSpPr>
      <dsp:spPr>
        <a:xfrm>
          <a:off x="0" y="1686831"/>
          <a:ext cx="2216277" cy="3215959"/>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vi-VN" sz="2300" b="1" kern="1200" dirty="0" smtClean="0">
              <a:solidFill>
                <a:srgbClr val="181717"/>
              </a:solidFill>
              <a:latin typeface="+mj-lt"/>
              <a:ea typeface="Calibri" panose="020F0502020204030204" pitchFamily="34" charset="0"/>
            </a:rPr>
            <a:t>Giải thích</a:t>
          </a:r>
          <a:endParaRPr lang="en-US" sz="2300" b="1" kern="1200" dirty="0" smtClean="0">
            <a:solidFill>
              <a:srgbClr val="181717"/>
            </a:solidFill>
            <a:latin typeface="+mj-lt"/>
            <a:ea typeface="Calibri" panose="020F0502020204030204" pitchFamily="34" charset="0"/>
          </a:endParaRPr>
        </a:p>
        <a:p>
          <a:pPr lvl="0" algn="ctr" defTabSz="1022350">
            <a:lnSpc>
              <a:spcPct val="90000"/>
            </a:lnSpc>
            <a:spcBef>
              <a:spcPct val="0"/>
            </a:spcBef>
            <a:spcAft>
              <a:spcPct val="35000"/>
            </a:spcAft>
          </a:pPr>
          <a:r>
            <a:rPr lang="vi-VN" sz="2300" b="1" kern="1200" dirty="0" smtClean="0">
              <a:solidFill>
                <a:srgbClr val="181717"/>
              </a:solidFill>
              <a:latin typeface="+mj-lt"/>
              <a:ea typeface="Calibri" panose="020F0502020204030204" pitchFamily="34" charset="0"/>
            </a:rPr>
            <a:t> </a:t>
          </a:r>
          <a:r>
            <a:rPr lang="vi-VN" sz="2300" kern="1200" dirty="0" smtClean="0">
              <a:solidFill>
                <a:srgbClr val="181717"/>
              </a:solidFill>
              <a:latin typeface="+mj-lt"/>
              <a:ea typeface="Calibri" panose="020F0502020204030204" pitchFamily="34" charset="0"/>
            </a:rPr>
            <a:t>Giải thích về </a:t>
          </a:r>
          <a:r>
            <a:rPr lang="vi-VN" sz="2300" b="1" kern="1200" dirty="0" smtClean="0">
              <a:solidFill>
                <a:srgbClr val="181717"/>
              </a:solidFill>
              <a:latin typeface="+mj-lt"/>
              <a:ea typeface="Calibri" panose="020F0502020204030204" pitchFamily="34" charset="0"/>
            </a:rPr>
            <a:t>bản chất của việc làm thơ.</a:t>
          </a:r>
          <a:endParaRPr lang="en-US" sz="2300" kern="1200" dirty="0"/>
        </a:p>
      </dsp:txBody>
      <dsp:txXfrm>
        <a:off x="0" y="1686831"/>
        <a:ext cx="2216277" cy="3215959"/>
      </dsp:txXfrm>
    </dsp:sp>
    <dsp:sp modelId="{25383D3A-DAD5-4697-BFFA-0D0F13FB274D}">
      <dsp:nvSpPr>
        <dsp:cNvPr id="0" name=""/>
        <dsp:cNvSpPr/>
      </dsp:nvSpPr>
      <dsp:spPr>
        <a:xfrm>
          <a:off x="2216280" y="1671310"/>
          <a:ext cx="3640195" cy="3140971"/>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vi-VN" sz="2300" b="1" kern="1200" dirty="0" smtClean="0">
              <a:solidFill>
                <a:srgbClr val="181717"/>
              </a:solidFill>
              <a:latin typeface="+mj-lt"/>
              <a:ea typeface="Calibri" panose="020F0502020204030204" pitchFamily="34" charset="0"/>
            </a:rPr>
            <a:t>Chứng minh: </a:t>
          </a:r>
          <a:endParaRPr lang="en-US" sz="2300" b="1" kern="1200" dirty="0" smtClean="0">
            <a:solidFill>
              <a:srgbClr val="181717"/>
            </a:solidFill>
            <a:latin typeface="+mj-lt"/>
            <a:ea typeface="Calibri" panose="020F0502020204030204" pitchFamily="34" charset="0"/>
          </a:endParaRPr>
        </a:p>
        <a:p>
          <a:pPr lvl="0" algn="ctr" defTabSz="1022350">
            <a:lnSpc>
              <a:spcPct val="90000"/>
            </a:lnSpc>
            <a:spcBef>
              <a:spcPct val="0"/>
            </a:spcBef>
            <a:spcAft>
              <a:spcPct val="35000"/>
            </a:spcAft>
          </a:pPr>
          <a:r>
            <a:rPr lang="vi-VN" sz="2300" b="1" kern="1200" dirty="0" smtClean="0">
              <a:solidFill>
                <a:srgbClr val="181717"/>
              </a:solidFill>
              <a:latin typeface="+mj-lt"/>
              <a:ea typeface="Calibri" panose="020F0502020204030204" pitchFamily="34" charset="0"/>
            </a:rPr>
            <a:t>Hình ảnh </a:t>
          </a:r>
          <a:r>
            <a:rPr lang="vi-VN" sz="2300" kern="1200" dirty="0" smtClean="0">
              <a:solidFill>
                <a:srgbClr val="181717"/>
              </a:solidFill>
              <a:latin typeface="+mj-lt"/>
              <a:ea typeface="Calibri" panose="020F0502020204030204" pitchFamily="34" charset="0"/>
            </a:rPr>
            <a:t>“trời xanh”, “mưa phùn” và sự tác động của chúng vào hồn người; đoạn ca dao được dẫn ra để cho thấy thơ tác động đến tâm hồn con người chứ không phải đến nhận thức lí trí.</a:t>
          </a:r>
          <a:endParaRPr lang="en-US" sz="2300" kern="1200" dirty="0"/>
        </a:p>
      </dsp:txBody>
      <dsp:txXfrm>
        <a:off x="2216280" y="1671310"/>
        <a:ext cx="3640195" cy="3140971"/>
      </dsp:txXfrm>
    </dsp:sp>
    <dsp:sp modelId="{8796BED2-D247-4F98-AB84-55F4CFB3ECEE}">
      <dsp:nvSpPr>
        <dsp:cNvPr id="0" name=""/>
        <dsp:cNvSpPr/>
      </dsp:nvSpPr>
      <dsp:spPr>
        <a:xfrm>
          <a:off x="5843458" y="1656860"/>
          <a:ext cx="3304422" cy="3215959"/>
        </a:xfrm>
        <a:prstGeom prst="rect">
          <a:avLst/>
        </a:prstGeom>
        <a:solidFill>
          <a:schemeClr val="accent3">
            <a:lumMod val="60000"/>
            <a:lumOff val="40000"/>
          </a:schemeClr>
        </a:solidFill>
        <a:ln w="25400" cap="flat" cmpd="sng" algn="ctr">
          <a:solidFill>
            <a:schemeClr val="tx2">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vi-VN" sz="2300" b="1" kern="1200" dirty="0" smtClean="0">
              <a:solidFill>
                <a:srgbClr val="181717"/>
              </a:solidFill>
              <a:latin typeface="+mj-lt"/>
              <a:ea typeface="Calibri" panose="020F0502020204030204" pitchFamily="34" charset="0"/>
            </a:rPr>
            <a:t>Bình luận</a:t>
          </a:r>
          <a:endParaRPr lang="en-US" sz="2300" b="1" kern="1200" dirty="0" smtClean="0">
            <a:solidFill>
              <a:srgbClr val="181717"/>
            </a:solidFill>
            <a:latin typeface="+mj-lt"/>
            <a:ea typeface="Calibri" panose="020F0502020204030204" pitchFamily="34" charset="0"/>
          </a:endParaRPr>
        </a:p>
        <a:p>
          <a:pPr lvl="0" algn="ctr" defTabSz="1022350">
            <a:lnSpc>
              <a:spcPct val="90000"/>
            </a:lnSpc>
            <a:spcBef>
              <a:spcPct val="0"/>
            </a:spcBef>
            <a:spcAft>
              <a:spcPct val="35000"/>
            </a:spcAft>
          </a:pPr>
          <a:r>
            <a:rPr lang="vi-VN" sz="2300" kern="1200" dirty="0" smtClean="0">
              <a:solidFill>
                <a:srgbClr val="181717"/>
              </a:solidFill>
              <a:latin typeface="+mj-lt"/>
              <a:ea typeface="Calibri" panose="020F0502020204030204" pitchFamily="34" charset="0"/>
            </a:rPr>
            <a:t>Tư tưởng trong thơ không phải là tư tưởng thuần tuý, mà là “tư tưởng dính liền với cuộc sống, ở trong cuộc sống”, “nằm ngay trong cảm xúc, tình tự”.</a:t>
          </a:r>
          <a:endParaRPr lang="en-US" sz="2300" kern="1200" dirty="0"/>
        </a:p>
      </dsp:txBody>
      <dsp:txXfrm>
        <a:off x="5843458" y="1656860"/>
        <a:ext cx="3304422" cy="3215959"/>
      </dsp:txXfrm>
    </dsp:sp>
    <dsp:sp modelId="{48B80B47-9E93-4EAB-892A-44D4B4C0D77F}">
      <dsp:nvSpPr>
        <dsp:cNvPr id="0" name=""/>
        <dsp:cNvSpPr/>
      </dsp:nvSpPr>
      <dsp:spPr>
        <a:xfrm>
          <a:off x="9164835" y="1566269"/>
          <a:ext cx="3027164" cy="3246012"/>
        </a:xfrm>
        <a:prstGeom prst="rect">
          <a:avLst/>
        </a:prstGeom>
        <a:solidFill>
          <a:schemeClr val="accent1">
            <a:lumMod val="40000"/>
            <a:lumOff val="6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vi-VN" sz="2300" b="1" kern="1200" dirty="0" smtClean="0">
              <a:solidFill>
                <a:srgbClr val="181717"/>
              </a:solidFill>
              <a:latin typeface="+mj-lt"/>
              <a:ea typeface="Calibri" panose="020F0502020204030204" pitchFamily="34" charset="0"/>
            </a:rPr>
            <a:t>Bác bỏ</a:t>
          </a:r>
          <a:endParaRPr lang="en-US" sz="2300" b="1" kern="1200" dirty="0" smtClean="0">
            <a:solidFill>
              <a:srgbClr val="181717"/>
            </a:solidFill>
            <a:latin typeface="+mj-lt"/>
            <a:ea typeface="Calibri" panose="020F0502020204030204" pitchFamily="34" charset="0"/>
          </a:endParaRPr>
        </a:p>
        <a:p>
          <a:pPr lvl="0" algn="ctr" defTabSz="1022350">
            <a:lnSpc>
              <a:spcPct val="90000"/>
            </a:lnSpc>
            <a:spcBef>
              <a:spcPct val="0"/>
            </a:spcBef>
            <a:spcAft>
              <a:spcPct val="35000"/>
            </a:spcAft>
          </a:pPr>
          <a:r>
            <a:rPr lang="vi-VN" sz="2300" kern="1200" dirty="0" smtClean="0">
              <a:solidFill>
                <a:srgbClr val="181717"/>
              </a:solidFill>
              <a:latin typeface="+mj-lt"/>
              <a:ea typeface="Calibri" panose="020F0502020204030204" pitchFamily="34" charset="0"/>
            </a:rPr>
            <a:t>“Thơ không nói bằng ý niệm thuần tuý”, vì “nói bằng ý niệm chúng ta sẽ có triết học, luận lí […] chứ không có thơ”,…</a:t>
          </a:r>
          <a:endParaRPr lang="en-US" sz="2300" kern="1200" dirty="0"/>
        </a:p>
      </dsp:txBody>
      <dsp:txXfrm>
        <a:off x="9164835" y="1566269"/>
        <a:ext cx="3027164" cy="3246012"/>
      </dsp:txXfrm>
    </dsp:sp>
    <dsp:sp modelId="{F342408A-5774-41F2-9AEA-9A8831AC9DD9}">
      <dsp:nvSpPr>
        <dsp:cNvPr id="0" name=""/>
        <dsp:cNvSpPr/>
      </dsp:nvSpPr>
      <dsp:spPr>
        <a:xfrm>
          <a:off x="0" y="5985070"/>
          <a:ext cx="12192000" cy="4580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2d4ac177a4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2d4ac177a4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15fe8440b1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15fe8440b1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361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84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24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24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42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34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C81699-ED95-4783-9DFB-97D0CE0CFCD0}" type="slidenum">
              <a:rPr lang="zh-CN" altLang="en-US" smtClean="0"/>
              <a:t>25</a:t>
            </a:fld>
            <a:endParaRPr lang="zh-CN" altLang="en-US"/>
          </a:p>
        </p:txBody>
      </p:sp>
    </p:spTree>
    <p:extLst>
      <p:ext uri="{BB962C8B-B14F-4D97-AF65-F5344CB8AC3E}">
        <p14:creationId xmlns:p14="http://schemas.microsoft.com/office/powerpoint/2010/main" val="158419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611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892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001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3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29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94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70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1203456" y="-426697"/>
            <a:ext cx="9822300" cy="9822300"/>
            <a:chOff x="1203456" y="-426697"/>
            <a:chExt cx="9822300" cy="9822300"/>
          </a:xfrm>
        </p:grpSpPr>
        <p:sp>
          <p:nvSpPr>
            <p:cNvPr id="12" name="Google Shape;12;p2"/>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13;p2"/>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 name="Google Shape;14;p2"/>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5;p2"/>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6" name="Google Shape;16;p2"/>
          <p:cNvSpPr txBox="1">
            <a:spLocks noGrp="1"/>
          </p:cNvSpPr>
          <p:nvPr>
            <p:ph type="title"/>
          </p:nvPr>
        </p:nvSpPr>
        <p:spPr>
          <a:xfrm>
            <a:off x="1411500" y="971400"/>
            <a:ext cx="9369000" cy="1435800"/>
          </a:xfrm>
          <a:prstGeom prst="rect">
            <a:avLst/>
          </a:prstGeom>
        </p:spPr>
        <p:txBody>
          <a:bodyPr spcFirstLastPara="1" wrap="square" lIns="121900" tIns="121900" rIns="121900" bIns="121900" anchor="b" anchorCtr="0">
            <a:noAutofit/>
          </a:bodyPr>
          <a:lstStyle>
            <a:lvl1pPr marL="0" marR="0" lvl="0" indent="0" algn="ctr" rtl="0">
              <a:lnSpc>
                <a:spcPct val="80000"/>
              </a:lnSpc>
              <a:spcBef>
                <a:spcPts val="0"/>
              </a:spcBef>
              <a:spcAft>
                <a:spcPts val="0"/>
              </a:spcAft>
              <a:buClr>
                <a:schemeClr val="dk1"/>
              </a:buClr>
              <a:buSzPts val="9000"/>
              <a:buFont typeface="Aldrich"/>
              <a:buNone/>
              <a:defRPr sz="9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grpSp>
        <p:nvGrpSpPr>
          <p:cNvPr id="17" name="Google Shape;17;p2"/>
          <p:cNvGrpSpPr/>
          <p:nvPr/>
        </p:nvGrpSpPr>
        <p:grpSpPr>
          <a:xfrm>
            <a:off x="4260813" y="3370315"/>
            <a:ext cx="3814561" cy="2125203"/>
            <a:chOff x="4260813" y="3370315"/>
            <a:chExt cx="3814561" cy="2125203"/>
          </a:xfrm>
        </p:grpSpPr>
        <p:sp>
          <p:nvSpPr>
            <p:cNvPr id="18" name="Google Shape;18;p2"/>
            <p:cNvSpPr/>
            <p:nvPr/>
          </p:nvSpPr>
          <p:spPr>
            <a:xfrm>
              <a:off x="6424631" y="4578251"/>
              <a:ext cx="1437013" cy="801004"/>
            </a:xfrm>
            <a:custGeom>
              <a:avLst/>
              <a:gdLst/>
              <a:ahLst/>
              <a:cxnLst/>
              <a:rect l="l" t="t" r="r" b="b"/>
              <a:pathLst>
                <a:path w="524898" h="292583" extrusionOk="0">
                  <a:moveTo>
                    <a:pt x="177055" y="0"/>
                  </a:moveTo>
                  <a:cubicBezTo>
                    <a:pt x="160506" y="0"/>
                    <a:pt x="147132" y="13375"/>
                    <a:pt x="147132" y="29930"/>
                  </a:cubicBezTo>
                  <a:cubicBezTo>
                    <a:pt x="147132" y="46479"/>
                    <a:pt x="160506" y="59854"/>
                    <a:pt x="177055" y="59854"/>
                  </a:cubicBezTo>
                  <a:lnTo>
                    <a:pt x="243405" y="59854"/>
                  </a:lnTo>
                  <a:cubicBezTo>
                    <a:pt x="232134" y="64160"/>
                    <a:pt x="224151" y="74909"/>
                    <a:pt x="224151" y="87694"/>
                  </a:cubicBezTo>
                  <a:cubicBezTo>
                    <a:pt x="224144" y="103506"/>
                    <a:pt x="236460" y="116077"/>
                    <a:pt x="251985" y="117202"/>
                  </a:cubicBezTo>
                  <a:lnTo>
                    <a:pt x="166172" y="117202"/>
                  </a:lnTo>
                  <a:cubicBezTo>
                    <a:pt x="149623" y="117202"/>
                    <a:pt x="136249" y="130577"/>
                    <a:pt x="136249" y="147132"/>
                  </a:cubicBezTo>
                  <a:cubicBezTo>
                    <a:pt x="136242" y="163681"/>
                    <a:pt x="149623" y="177270"/>
                    <a:pt x="166172" y="177270"/>
                  </a:cubicBezTo>
                  <a:cubicBezTo>
                    <a:pt x="154894" y="181570"/>
                    <a:pt x="146710" y="192312"/>
                    <a:pt x="146710" y="205104"/>
                  </a:cubicBezTo>
                  <a:cubicBezTo>
                    <a:pt x="146710" y="217514"/>
                    <a:pt x="154372" y="228176"/>
                    <a:pt x="165127" y="232730"/>
                  </a:cubicBezTo>
                  <a:lnTo>
                    <a:pt x="29930" y="232730"/>
                  </a:lnTo>
                  <a:cubicBezTo>
                    <a:pt x="13374" y="232730"/>
                    <a:pt x="0" y="246104"/>
                    <a:pt x="0" y="262660"/>
                  </a:cubicBezTo>
                  <a:cubicBezTo>
                    <a:pt x="0" y="279209"/>
                    <a:pt x="13374" y="292584"/>
                    <a:pt x="29930" y="292584"/>
                  </a:cubicBezTo>
                  <a:lnTo>
                    <a:pt x="273121" y="292584"/>
                  </a:lnTo>
                  <a:cubicBezTo>
                    <a:pt x="289677" y="292584"/>
                    <a:pt x="303051" y="279209"/>
                    <a:pt x="303051" y="262660"/>
                  </a:cubicBezTo>
                  <a:cubicBezTo>
                    <a:pt x="303051" y="250243"/>
                    <a:pt x="295389" y="239581"/>
                    <a:pt x="284634" y="235034"/>
                  </a:cubicBezTo>
                  <a:lnTo>
                    <a:pt x="417742" y="235034"/>
                  </a:lnTo>
                  <a:cubicBezTo>
                    <a:pt x="434291" y="235034"/>
                    <a:pt x="447672" y="221653"/>
                    <a:pt x="447672" y="205104"/>
                  </a:cubicBezTo>
                  <a:cubicBezTo>
                    <a:pt x="447665" y="188548"/>
                    <a:pt x="434291" y="175174"/>
                    <a:pt x="417742" y="175174"/>
                  </a:cubicBezTo>
                  <a:lnTo>
                    <a:pt x="314772" y="175174"/>
                  </a:lnTo>
                  <a:cubicBezTo>
                    <a:pt x="302308" y="171557"/>
                    <a:pt x="292798" y="160754"/>
                    <a:pt x="292798" y="147132"/>
                  </a:cubicBezTo>
                  <a:cubicBezTo>
                    <a:pt x="292798" y="133068"/>
                    <a:pt x="302750" y="121897"/>
                    <a:pt x="315816" y="118669"/>
                  </a:cubicBezTo>
                  <a:cubicBezTo>
                    <a:pt x="314162" y="118267"/>
                    <a:pt x="494968" y="117617"/>
                    <a:pt x="494968" y="117617"/>
                  </a:cubicBezTo>
                  <a:cubicBezTo>
                    <a:pt x="511524" y="117617"/>
                    <a:pt x="524898" y="104243"/>
                    <a:pt x="524898" y="87694"/>
                  </a:cubicBezTo>
                  <a:cubicBezTo>
                    <a:pt x="524898" y="71138"/>
                    <a:pt x="511517" y="57764"/>
                    <a:pt x="494968" y="57764"/>
                  </a:cubicBezTo>
                  <a:lnTo>
                    <a:pt x="428625" y="57764"/>
                  </a:lnTo>
                  <a:cubicBezTo>
                    <a:pt x="439936" y="53464"/>
                    <a:pt x="448087" y="42709"/>
                    <a:pt x="448087" y="29930"/>
                  </a:cubicBezTo>
                  <a:cubicBezTo>
                    <a:pt x="448087" y="13375"/>
                    <a:pt x="434498" y="0"/>
                    <a:pt x="417949" y="0"/>
                  </a:cubicBezTo>
                  <a:lnTo>
                    <a:pt x="177055"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899597" y="4921044"/>
              <a:ext cx="175777" cy="164098"/>
            </a:xfrm>
            <a:custGeom>
              <a:avLst/>
              <a:gdLst/>
              <a:ahLst/>
              <a:cxnLst/>
              <a:rect l="l" t="t" r="r" b="b"/>
              <a:pathLst>
                <a:path w="64206" h="59940" extrusionOk="0">
                  <a:moveTo>
                    <a:pt x="29971" y="0"/>
                  </a:moveTo>
                  <a:lnTo>
                    <a:pt x="34236" y="0"/>
                  </a:lnTo>
                  <a:cubicBezTo>
                    <a:pt x="50792" y="0"/>
                    <a:pt x="64207" y="13422"/>
                    <a:pt x="64207" y="29971"/>
                  </a:cubicBezTo>
                  <a:lnTo>
                    <a:pt x="64207" y="29971"/>
                  </a:lnTo>
                  <a:cubicBezTo>
                    <a:pt x="64207" y="46526"/>
                    <a:pt x="50792" y="59941"/>
                    <a:pt x="34236" y="59941"/>
                  </a:cubicBezTo>
                  <a:lnTo>
                    <a:pt x="29971" y="59941"/>
                  </a:lnTo>
                  <a:cubicBezTo>
                    <a:pt x="13422" y="59941"/>
                    <a:pt x="0" y="46526"/>
                    <a:pt x="0" y="29971"/>
                  </a:cubicBezTo>
                  <a:lnTo>
                    <a:pt x="0" y="29971"/>
                  </a:lnTo>
                  <a:cubicBezTo>
                    <a:pt x="0" y="13422"/>
                    <a:pt x="13422" y="0"/>
                    <a:pt x="2997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4755201" y="4183160"/>
              <a:ext cx="2624633" cy="1312358"/>
            </a:xfrm>
            <a:custGeom>
              <a:avLst/>
              <a:gdLst/>
              <a:ahLst/>
              <a:cxnLst/>
              <a:rect l="l" t="t" r="r" b="b"/>
              <a:pathLst>
                <a:path w="958700" h="479365" extrusionOk="0">
                  <a:moveTo>
                    <a:pt x="0" y="16"/>
                  </a:moveTo>
                  <a:cubicBezTo>
                    <a:pt x="0" y="264818"/>
                    <a:pt x="214547" y="479366"/>
                    <a:pt x="479350" y="479366"/>
                  </a:cubicBezTo>
                  <a:cubicBezTo>
                    <a:pt x="567895" y="479366"/>
                    <a:pt x="650653" y="454981"/>
                    <a:pt x="721831" y="413123"/>
                  </a:cubicBezTo>
                  <a:cubicBezTo>
                    <a:pt x="767071" y="386501"/>
                    <a:pt x="807516" y="352881"/>
                    <a:pt x="841672" y="313421"/>
                  </a:cubicBezTo>
                  <a:cubicBezTo>
                    <a:pt x="841692" y="313361"/>
                    <a:pt x="841652" y="313240"/>
                    <a:pt x="841672" y="313186"/>
                  </a:cubicBezTo>
                  <a:cubicBezTo>
                    <a:pt x="877241" y="272079"/>
                    <a:pt x="905886" y="224983"/>
                    <a:pt x="925931" y="173455"/>
                  </a:cubicBezTo>
                  <a:cubicBezTo>
                    <a:pt x="926172" y="172832"/>
                    <a:pt x="926399" y="172196"/>
                    <a:pt x="926634" y="171579"/>
                  </a:cubicBezTo>
                  <a:cubicBezTo>
                    <a:pt x="931369" y="159243"/>
                    <a:pt x="935762" y="146692"/>
                    <a:pt x="939506" y="133894"/>
                  </a:cubicBezTo>
                  <a:cubicBezTo>
                    <a:pt x="939666" y="133351"/>
                    <a:pt x="939814" y="132802"/>
                    <a:pt x="939975" y="132260"/>
                  </a:cubicBezTo>
                  <a:cubicBezTo>
                    <a:pt x="940463" y="130579"/>
                    <a:pt x="940678" y="128797"/>
                    <a:pt x="941147" y="127110"/>
                  </a:cubicBezTo>
                  <a:cubicBezTo>
                    <a:pt x="944602" y="114652"/>
                    <a:pt x="947744" y="101995"/>
                    <a:pt x="950275" y="89189"/>
                  </a:cubicBezTo>
                  <a:cubicBezTo>
                    <a:pt x="951534" y="82499"/>
                    <a:pt x="952338" y="75614"/>
                    <a:pt x="953316" y="68830"/>
                  </a:cubicBezTo>
                  <a:cubicBezTo>
                    <a:pt x="953456" y="67892"/>
                    <a:pt x="953630" y="66948"/>
                    <a:pt x="953784" y="66017"/>
                  </a:cubicBezTo>
                  <a:cubicBezTo>
                    <a:pt x="954715" y="59614"/>
                    <a:pt x="955948" y="53319"/>
                    <a:pt x="956591" y="46829"/>
                  </a:cubicBezTo>
                  <a:cubicBezTo>
                    <a:pt x="956624" y="46521"/>
                    <a:pt x="956564" y="46200"/>
                    <a:pt x="956591" y="45892"/>
                  </a:cubicBezTo>
                  <a:cubicBezTo>
                    <a:pt x="956604" y="45738"/>
                    <a:pt x="956584" y="45570"/>
                    <a:pt x="956591" y="45423"/>
                  </a:cubicBezTo>
                  <a:cubicBezTo>
                    <a:pt x="958030" y="30501"/>
                    <a:pt x="958700" y="15319"/>
                    <a:pt x="958700" y="16"/>
                  </a:cubicBezTo>
                  <a:lnTo>
                    <a:pt x="938803" y="16"/>
                  </a:lnTo>
                  <a:lnTo>
                    <a:pt x="772389" y="16"/>
                  </a:lnTo>
                  <a:lnTo>
                    <a:pt x="501585" y="16"/>
                  </a:lnTo>
                  <a:cubicBezTo>
                    <a:pt x="501424" y="69"/>
                    <a:pt x="501277" y="-38"/>
                    <a:pt x="501116" y="16"/>
                  </a:cubicBezTo>
                  <a:lnTo>
                    <a:pt x="186077" y="16"/>
                  </a:lnTo>
                  <a:lnTo>
                    <a:pt x="142779" y="16"/>
                  </a:lnTo>
                  <a:lnTo>
                    <a:pt x="0" y="1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5146087" y="4183204"/>
              <a:ext cx="172051" cy="95138"/>
            </a:xfrm>
            <a:custGeom>
              <a:avLst/>
              <a:gdLst/>
              <a:ahLst/>
              <a:cxnLst/>
              <a:rect l="l" t="t" r="r" b="b"/>
              <a:pathLst>
                <a:path w="62845" h="34751" extrusionOk="0">
                  <a:moveTo>
                    <a:pt x="0" y="0"/>
                  </a:moveTo>
                  <a:cubicBezTo>
                    <a:pt x="2933" y="3583"/>
                    <a:pt x="5967" y="7045"/>
                    <a:pt x="7488" y="13106"/>
                  </a:cubicBezTo>
                  <a:cubicBezTo>
                    <a:pt x="7822" y="14452"/>
                    <a:pt x="9477" y="32448"/>
                    <a:pt x="10528" y="33238"/>
                  </a:cubicBezTo>
                  <a:cubicBezTo>
                    <a:pt x="14546" y="36252"/>
                    <a:pt x="53163" y="34270"/>
                    <a:pt x="58514" y="31597"/>
                  </a:cubicBezTo>
                  <a:cubicBezTo>
                    <a:pt x="69370" y="26166"/>
                    <a:pt x="58146" y="12952"/>
                    <a:pt x="43298"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6201437" y="5061283"/>
              <a:ext cx="188028" cy="293090"/>
            </a:xfrm>
            <a:custGeom>
              <a:avLst/>
              <a:gdLst/>
              <a:ahLst/>
              <a:cxnLst/>
              <a:rect l="l" t="t" r="r" b="b"/>
              <a:pathLst>
                <a:path w="68681" h="107057" extrusionOk="0">
                  <a:moveTo>
                    <a:pt x="52681" y="1456"/>
                  </a:moveTo>
                  <a:cubicBezTo>
                    <a:pt x="62968" y="-2328"/>
                    <a:pt x="27794" y="1516"/>
                    <a:pt x="20942" y="10075"/>
                  </a:cubicBezTo>
                  <a:cubicBezTo>
                    <a:pt x="13053" y="19933"/>
                    <a:pt x="-12651" y="96316"/>
                    <a:pt x="7621" y="106455"/>
                  </a:cubicBezTo>
                  <a:cubicBezTo>
                    <a:pt x="18906" y="112095"/>
                    <a:pt x="27834" y="76418"/>
                    <a:pt x="31913" y="69627"/>
                  </a:cubicBezTo>
                  <a:cubicBezTo>
                    <a:pt x="41215" y="54123"/>
                    <a:pt x="64166" y="49388"/>
                    <a:pt x="67957" y="30448"/>
                  </a:cubicBezTo>
                  <a:cubicBezTo>
                    <a:pt x="70154" y="19478"/>
                    <a:pt x="67227" y="13805"/>
                    <a:pt x="60905" y="5374"/>
                  </a:cubicBezTo>
                  <a:cubicBezTo>
                    <a:pt x="58789" y="2554"/>
                    <a:pt x="51850" y="1764"/>
                    <a:pt x="52681" y="14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5863810" y="4183204"/>
              <a:ext cx="1278922" cy="1161086"/>
            </a:xfrm>
            <a:custGeom>
              <a:avLst/>
              <a:gdLst/>
              <a:ahLst/>
              <a:cxnLst/>
              <a:rect l="l" t="t" r="r" b="b"/>
              <a:pathLst>
                <a:path w="467152" h="424110" extrusionOk="0">
                  <a:moveTo>
                    <a:pt x="51235" y="0"/>
                  </a:moveTo>
                  <a:cubicBezTo>
                    <a:pt x="27949" y="8110"/>
                    <a:pt x="8198" y="15825"/>
                    <a:pt x="6531" y="19897"/>
                  </a:cubicBezTo>
                  <a:cubicBezTo>
                    <a:pt x="-4205" y="46084"/>
                    <a:pt x="7622" y="59827"/>
                    <a:pt x="11915" y="84961"/>
                  </a:cubicBezTo>
                  <a:cubicBezTo>
                    <a:pt x="14936" y="102655"/>
                    <a:pt x="-12798" y="145732"/>
                    <a:pt x="7468" y="160560"/>
                  </a:cubicBezTo>
                  <a:cubicBezTo>
                    <a:pt x="17675" y="168034"/>
                    <a:pt x="34211" y="165945"/>
                    <a:pt x="44451" y="173439"/>
                  </a:cubicBezTo>
                  <a:cubicBezTo>
                    <a:pt x="71005" y="192874"/>
                    <a:pt x="73296" y="223728"/>
                    <a:pt x="111155" y="234290"/>
                  </a:cubicBezTo>
                  <a:cubicBezTo>
                    <a:pt x="136679" y="241409"/>
                    <a:pt x="178202" y="228758"/>
                    <a:pt x="200798" y="245294"/>
                  </a:cubicBezTo>
                  <a:cubicBezTo>
                    <a:pt x="213771" y="254790"/>
                    <a:pt x="208916" y="271400"/>
                    <a:pt x="223736" y="282973"/>
                  </a:cubicBezTo>
                  <a:cubicBezTo>
                    <a:pt x="233903" y="290909"/>
                    <a:pt x="255348" y="297104"/>
                    <a:pt x="261422" y="308958"/>
                  </a:cubicBezTo>
                  <a:cubicBezTo>
                    <a:pt x="274890" y="335245"/>
                    <a:pt x="289129" y="385093"/>
                    <a:pt x="295357" y="424111"/>
                  </a:cubicBezTo>
                  <a:cubicBezTo>
                    <a:pt x="302490" y="420381"/>
                    <a:pt x="309971" y="417179"/>
                    <a:pt x="316889" y="413107"/>
                  </a:cubicBezTo>
                  <a:cubicBezTo>
                    <a:pt x="361740" y="386713"/>
                    <a:pt x="401823" y="353368"/>
                    <a:pt x="435792" y="314336"/>
                  </a:cubicBezTo>
                  <a:cubicBezTo>
                    <a:pt x="431767" y="300928"/>
                    <a:pt x="423061" y="290186"/>
                    <a:pt x="425726" y="274547"/>
                  </a:cubicBezTo>
                  <a:cubicBezTo>
                    <a:pt x="429477" y="252581"/>
                    <a:pt x="466452" y="244617"/>
                    <a:pt x="460833" y="217205"/>
                  </a:cubicBezTo>
                  <a:cubicBezTo>
                    <a:pt x="457772" y="202264"/>
                    <a:pt x="438960" y="194334"/>
                    <a:pt x="436261" y="181161"/>
                  </a:cubicBezTo>
                  <a:cubicBezTo>
                    <a:pt x="433388" y="167137"/>
                    <a:pt x="449830" y="157145"/>
                    <a:pt x="446789" y="142303"/>
                  </a:cubicBezTo>
                  <a:cubicBezTo>
                    <a:pt x="443963" y="128500"/>
                    <a:pt x="432069" y="124007"/>
                    <a:pt x="434385" y="108134"/>
                  </a:cubicBezTo>
                  <a:cubicBezTo>
                    <a:pt x="438257" y="81726"/>
                    <a:pt x="483483" y="61541"/>
                    <a:pt x="460833" y="32066"/>
                  </a:cubicBezTo>
                  <a:cubicBezTo>
                    <a:pt x="431666" y="-5894"/>
                    <a:pt x="397738" y="23105"/>
                    <a:pt x="359725" y="15685"/>
                  </a:cubicBezTo>
                  <a:cubicBezTo>
                    <a:pt x="352123" y="14198"/>
                    <a:pt x="353342" y="7480"/>
                    <a:pt x="355278" y="0"/>
                  </a:cubicBezTo>
                  <a:lnTo>
                    <a:pt x="96174" y="0"/>
                  </a:lnTo>
                  <a:lnTo>
                    <a:pt x="5123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235291" y="4183204"/>
              <a:ext cx="144540" cy="474821"/>
            </a:xfrm>
            <a:custGeom>
              <a:avLst/>
              <a:gdLst/>
              <a:ahLst/>
              <a:cxnLst/>
              <a:rect l="l" t="t" r="r" b="b"/>
              <a:pathLst>
                <a:path w="52796" h="173438" extrusionOk="0">
                  <a:moveTo>
                    <a:pt x="32899" y="0"/>
                  </a:moveTo>
                  <a:cubicBezTo>
                    <a:pt x="32986" y="375"/>
                    <a:pt x="33287" y="549"/>
                    <a:pt x="33368" y="937"/>
                  </a:cubicBezTo>
                  <a:cubicBezTo>
                    <a:pt x="34513" y="6664"/>
                    <a:pt x="24601" y="16455"/>
                    <a:pt x="23302" y="22938"/>
                  </a:cubicBezTo>
                  <a:cubicBezTo>
                    <a:pt x="18379" y="47564"/>
                    <a:pt x="-3909" y="118414"/>
                    <a:pt x="598" y="136457"/>
                  </a:cubicBezTo>
                  <a:cubicBezTo>
                    <a:pt x="2795" y="145223"/>
                    <a:pt x="9807" y="162683"/>
                    <a:pt x="20027" y="173439"/>
                  </a:cubicBezTo>
                  <a:cubicBezTo>
                    <a:pt x="20268" y="172816"/>
                    <a:pt x="20496" y="172180"/>
                    <a:pt x="20730" y="171563"/>
                  </a:cubicBezTo>
                  <a:cubicBezTo>
                    <a:pt x="25465" y="159227"/>
                    <a:pt x="29852" y="146670"/>
                    <a:pt x="33602" y="133878"/>
                  </a:cubicBezTo>
                  <a:cubicBezTo>
                    <a:pt x="33763" y="133336"/>
                    <a:pt x="33910" y="132786"/>
                    <a:pt x="34071" y="132244"/>
                  </a:cubicBezTo>
                  <a:cubicBezTo>
                    <a:pt x="34560" y="130563"/>
                    <a:pt x="34774" y="128781"/>
                    <a:pt x="35243" y="127094"/>
                  </a:cubicBezTo>
                  <a:cubicBezTo>
                    <a:pt x="38699" y="114637"/>
                    <a:pt x="41840" y="101979"/>
                    <a:pt x="44372" y="89174"/>
                  </a:cubicBezTo>
                  <a:cubicBezTo>
                    <a:pt x="45631" y="82483"/>
                    <a:pt x="46434" y="75598"/>
                    <a:pt x="47412" y="68814"/>
                  </a:cubicBezTo>
                  <a:cubicBezTo>
                    <a:pt x="47553" y="67876"/>
                    <a:pt x="47727" y="66939"/>
                    <a:pt x="47881" y="66001"/>
                  </a:cubicBezTo>
                  <a:cubicBezTo>
                    <a:pt x="48812" y="59599"/>
                    <a:pt x="50044" y="53310"/>
                    <a:pt x="50687" y="46814"/>
                  </a:cubicBezTo>
                  <a:cubicBezTo>
                    <a:pt x="50721" y="46506"/>
                    <a:pt x="50660" y="46184"/>
                    <a:pt x="50687" y="45876"/>
                  </a:cubicBezTo>
                  <a:cubicBezTo>
                    <a:pt x="50700" y="45722"/>
                    <a:pt x="50674" y="45561"/>
                    <a:pt x="50687" y="45407"/>
                  </a:cubicBezTo>
                  <a:cubicBezTo>
                    <a:pt x="52127" y="30486"/>
                    <a:pt x="52797" y="15303"/>
                    <a:pt x="52797" y="0"/>
                  </a:cubicBezTo>
                  <a:lnTo>
                    <a:pt x="3289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4755201" y="4183204"/>
              <a:ext cx="685641" cy="966936"/>
            </a:xfrm>
            <a:custGeom>
              <a:avLst/>
              <a:gdLst/>
              <a:ahLst/>
              <a:cxnLst/>
              <a:rect l="l" t="t" r="r" b="b"/>
              <a:pathLst>
                <a:path w="250444" h="353193" extrusionOk="0">
                  <a:moveTo>
                    <a:pt x="0" y="0"/>
                  </a:moveTo>
                  <a:cubicBezTo>
                    <a:pt x="0" y="30265"/>
                    <a:pt x="3302" y="59766"/>
                    <a:pt x="8660" y="88471"/>
                  </a:cubicBezTo>
                  <a:cubicBezTo>
                    <a:pt x="9222" y="91484"/>
                    <a:pt x="9450" y="94612"/>
                    <a:pt x="10066" y="97599"/>
                  </a:cubicBezTo>
                  <a:cubicBezTo>
                    <a:pt x="11593" y="105006"/>
                    <a:pt x="13816" y="112092"/>
                    <a:pt x="15685" y="119372"/>
                  </a:cubicBezTo>
                  <a:cubicBezTo>
                    <a:pt x="18183" y="129023"/>
                    <a:pt x="20567" y="138747"/>
                    <a:pt x="23641" y="148157"/>
                  </a:cubicBezTo>
                  <a:cubicBezTo>
                    <a:pt x="24874" y="151954"/>
                    <a:pt x="26293" y="155637"/>
                    <a:pt x="27619" y="159395"/>
                  </a:cubicBezTo>
                  <a:cubicBezTo>
                    <a:pt x="31531" y="170398"/>
                    <a:pt x="35589" y="181308"/>
                    <a:pt x="40257" y="191923"/>
                  </a:cubicBezTo>
                  <a:cubicBezTo>
                    <a:pt x="42561" y="197188"/>
                    <a:pt x="45267" y="202211"/>
                    <a:pt x="47752" y="207374"/>
                  </a:cubicBezTo>
                  <a:cubicBezTo>
                    <a:pt x="52540" y="217272"/>
                    <a:pt x="57295" y="227131"/>
                    <a:pt x="62727" y="236634"/>
                  </a:cubicBezTo>
                  <a:cubicBezTo>
                    <a:pt x="64669" y="240036"/>
                    <a:pt x="66792" y="243338"/>
                    <a:pt x="68814" y="246694"/>
                  </a:cubicBezTo>
                  <a:cubicBezTo>
                    <a:pt x="75143" y="257161"/>
                    <a:pt x="81854" y="267435"/>
                    <a:pt x="88946" y="277360"/>
                  </a:cubicBezTo>
                  <a:cubicBezTo>
                    <a:pt x="90949" y="280180"/>
                    <a:pt x="92965" y="283006"/>
                    <a:pt x="95027" y="285786"/>
                  </a:cubicBezTo>
                  <a:cubicBezTo>
                    <a:pt x="102984" y="296434"/>
                    <a:pt x="111516" y="306735"/>
                    <a:pt x="120310" y="316680"/>
                  </a:cubicBezTo>
                  <a:cubicBezTo>
                    <a:pt x="121662" y="318214"/>
                    <a:pt x="122908" y="319841"/>
                    <a:pt x="124288" y="321361"/>
                  </a:cubicBezTo>
                  <a:cubicBezTo>
                    <a:pt x="133055" y="331032"/>
                    <a:pt x="142150" y="340275"/>
                    <a:pt x="151673" y="349215"/>
                  </a:cubicBezTo>
                  <a:cubicBezTo>
                    <a:pt x="153126" y="350575"/>
                    <a:pt x="154647" y="351847"/>
                    <a:pt x="156120" y="353194"/>
                  </a:cubicBezTo>
                  <a:cubicBezTo>
                    <a:pt x="159348" y="352885"/>
                    <a:pt x="162603" y="352731"/>
                    <a:pt x="165483" y="351084"/>
                  </a:cubicBezTo>
                  <a:cubicBezTo>
                    <a:pt x="199378" y="331715"/>
                    <a:pt x="182407" y="322339"/>
                    <a:pt x="178589" y="295610"/>
                  </a:cubicBezTo>
                  <a:cubicBezTo>
                    <a:pt x="176594" y="281667"/>
                    <a:pt x="193096" y="282296"/>
                    <a:pt x="194502" y="272445"/>
                  </a:cubicBezTo>
                  <a:cubicBezTo>
                    <a:pt x="196042" y="261662"/>
                    <a:pt x="186532" y="249767"/>
                    <a:pt x="191462" y="239909"/>
                  </a:cubicBezTo>
                  <a:cubicBezTo>
                    <a:pt x="202445" y="217935"/>
                    <a:pt x="246386" y="213690"/>
                    <a:pt x="249976" y="192158"/>
                  </a:cubicBezTo>
                  <a:cubicBezTo>
                    <a:pt x="253552" y="170680"/>
                    <a:pt x="236005" y="136979"/>
                    <a:pt x="219550" y="123819"/>
                  </a:cubicBezTo>
                  <a:cubicBezTo>
                    <a:pt x="199337" y="107645"/>
                    <a:pt x="162134" y="111181"/>
                    <a:pt x="142779" y="96668"/>
                  </a:cubicBezTo>
                  <a:cubicBezTo>
                    <a:pt x="131642" y="88317"/>
                    <a:pt x="142223" y="69223"/>
                    <a:pt x="133885" y="59217"/>
                  </a:cubicBezTo>
                  <a:cubicBezTo>
                    <a:pt x="122212" y="45213"/>
                    <a:pt x="78345" y="35060"/>
                    <a:pt x="60389" y="32066"/>
                  </a:cubicBezTo>
                  <a:cubicBezTo>
                    <a:pt x="48260" y="30044"/>
                    <a:pt x="36406" y="34892"/>
                    <a:pt x="24345" y="29722"/>
                  </a:cubicBezTo>
                  <a:cubicBezTo>
                    <a:pt x="15035" y="25737"/>
                    <a:pt x="13448" y="11506"/>
                    <a:pt x="8191"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6872464" y="3482618"/>
              <a:ext cx="976343" cy="700747"/>
            </a:xfrm>
            <a:custGeom>
              <a:avLst/>
              <a:gdLst/>
              <a:ahLst/>
              <a:cxnLst/>
              <a:rect l="l" t="t" r="r" b="b"/>
              <a:pathLst>
                <a:path w="356629" h="255962" extrusionOk="0">
                  <a:moveTo>
                    <a:pt x="103593" y="0"/>
                  </a:moveTo>
                  <a:cubicBezTo>
                    <a:pt x="89328" y="0"/>
                    <a:pt x="77641" y="11479"/>
                    <a:pt x="77641" y="25744"/>
                  </a:cubicBezTo>
                  <a:cubicBezTo>
                    <a:pt x="77641" y="39266"/>
                    <a:pt x="88256" y="50149"/>
                    <a:pt x="101504" y="51274"/>
                  </a:cubicBezTo>
                  <a:lnTo>
                    <a:pt x="29716" y="51274"/>
                  </a:lnTo>
                  <a:cubicBezTo>
                    <a:pt x="13401" y="51274"/>
                    <a:pt x="0" y="62961"/>
                    <a:pt x="0" y="77226"/>
                  </a:cubicBezTo>
                  <a:cubicBezTo>
                    <a:pt x="0" y="91491"/>
                    <a:pt x="13401" y="102970"/>
                    <a:pt x="29716" y="102970"/>
                  </a:cubicBezTo>
                  <a:cubicBezTo>
                    <a:pt x="29716" y="102970"/>
                    <a:pt x="108094" y="103292"/>
                    <a:pt x="107156" y="103600"/>
                  </a:cubicBezTo>
                  <a:cubicBezTo>
                    <a:pt x="117042" y="106815"/>
                    <a:pt x="124529" y="116432"/>
                    <a:pt x="124522" y="128085"/>
                  </a:cubicBezTo>
                  <a:cubicBezTo>
                    <a:pt x="124522" y="139725"/>
                    <a:pt x="117028" y="149141"/>
                    <a:pt x="107156" y="152363"/>
                  </a:cubicBezTo>
                  <a:cubicBezTo>
                    <a:pt x="108094" y="152671"/>
                    <a:pt x="62995" y="152992"/>
                    <a:pt x="62995" y="152992"/>
                  </a:cubicBezTo>
                  <a:cubicBezTo>
                    <a:pt x="50899" y="152992"/>
                    <a:pt x="41228" y="164471"/>
                    <a:pt x="41228" y="178730"/>
                  </a:cubicBezTo>
                  <a:cubicBezTo>
                    <a:pt x="41228" y="192995"/>
                    <a:pt x="50899" y="204474"/>
                    <a:pt x="62995" y="204474"/>
                  </a:cubicBezTo>
                  <a:lnTo>
                    <a:pt x="137917" y="204474"/>
                  </a:lnTo>
                  <a:cubicBezTo>
                    <a:pt x="125031" y="204977"/>
                    <a:pt x="114691" y="216275"/>
                    <a:pt x="114691" y="230219"/>
                  </a:cubicBezTo>
                  <a:cubicBezTo>
                    <a:pt x="114691" y="244484"/>
                    <a:pt x="125453" y="255963"/>
                    <a:pt x="138754" y="255963"/>
                  </a:cubicBezTo>
                  <a:lnTo>
                    <a:pt x="332559" y="255963"/>
                  </a:lnTo>
                  <a:cubicBezTo>
                    <a:pt x="345860" y="255963"/>
                    <a:pt x="356629" y="244484"/>
                    <a:pt x="356629" y="230219"/>
                  </a:cubicBezTo>
                  <a:cubicBezTo>
                    <a:pt x="356629" y="215953"/>
                    <a:pt x="345860" y="204267"/>
                    <a:pt x="332559" y="204267"/>
                  </a:cubicBezTo>
                  <a:lnTo>
                    <a:pt x="240264" y="204267"/>
                  </a:lnTo>
                  <a:cubicBezTo>
                    <a:pt x="251938" y="203724"/>
                    <a:pt x="261193" y="192647"/>
                    <a:pt x="261193" y="178730"/>
                  </a:cubicBezTo>
                  <a:cubicBezTo>
                    <a:pt x="261193" y="166072"/>
                    <a:pt x="253384" y="156033"/>
                    <a:pt x="243191" y="153829"/>
                  </a:cubicBezTo>
                  <a:lnTo>
                    <a:pt x="307860" y="153829"/>
                  </a:lnTo>
                  <a:cubicBezTo>
                    <a:pt x="321161" y="153829"/>
                    <a:pt x="332137" y="142350"/>
                    <a:pt x="332137" y="128085"/>
                  </a:cubicBezTo>
                  <a:cubicBezTo>
                    <a:pt x="332137" y="113820"/>
                    <a:pt x="321161" y="102133"/>
                    <a:pt x="307860" y="102133"/>
                  </a:cubicBezTo>
                  <a:lnTo>
                    <a:pt x="272492" y="102133"/>
                  </a:lnTo>
                  <a:cubicBezTo>
                    <a:pt x="286322" y="99997"/>
                    <a:pt x="296977" y="89938"/>
                    <a:pt x="296977" y="77226"/>
                  </a:cubicBezTo>
                  <a:cubicBezTo>
                    <a:pt x="296984" y="63678"/>
                    <a:pt x="284955" y="52774"/>
                    <a:pt x="269773" y="51696"/>
                  </a:cubicBezTo>
                  <a:lnTo>
                    <a:pt x="311423" y="51696"/>
                  </a:lnTo>
                  <a:cubicBezTo>
                    <a:pt x="325688" y="51696"/>
                    <a:pt x="337375" y="40003"/>
                    <a:pt x="337375" y="25744"/>
                  </a:cubicBezTo>
                  <a:cubicBezTo>
                    <a:pt x="337375" y="11479"/>
                    <a:pt x="325688" y="0"/>
                    <a:pt x="311423" y="0"/>
                  </a:cubicBezTo>
                  <a:lnTo>
                    <a:pt x="103593"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827116" y="3641804"/>
              <a:ext cx="151778" cy="141419"/>
            </a:xfrm>
            <a:custGeom>
              <a:avLst/>
              <a:gdLst/>
              <a:ahLst/>
              <a:cxnLst/>
              <a:rect l="l" t="t" r="r" b="b"/>
              <a:pathLst>
                <a:path w="55440" h="51656" extrusionOk="0">
                  <a:moveTo>
                    <a:pt x="25825" y="0"/>
                  </a:moveTo>
                  <a:lnTo>
                    <a:pt x="29616" y="0"/>
                  </a:lnTo>
                  <a:cubicBezTo>
                    <a:pt x="43881" y="0"/>
                    <a:pt x="55440" y="11560"/>
                    <a:pt x="55440" y="25824"/>
                  </a:cubicBezTo>
                  <a:lnTo>
                    <a:pt x="55440" y="25824"/>
                  </a:lnTo>
                  <a:cubicBezTo>
                    <a:pt x="55440" y="40090"/>
                    <a:pt x="43881" y="51656"/>
                    <a:pt x="29616" y="51656"/>
                  </a:cubicBezTo>
                  <a:lnTo>
                    <a:pt x="25825" y="51656"/>
                  </a:lnTo>
                  <a:cubicBezTo>
                    <a:pt x="11560" y="51656"/>
                    <a:pt x="0" y="40090"/>
                    <a:pt x="0" y="25824"/>
                  </a:cubicBezTo>
                  <a:lnTo>
                    <a:pt x="0" y="25824"/>
                  </a:lnTo>
                  <a:cubicBezTo>
                    <a:pt x="0" y="11560"/>
                    <a:pt x="11560" y="0"/>
                    <a:pt x="2582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4435949" y="4309127"/>
              <a:ext cx="1224453" cy="591012"/>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294453" y="4309127"/>
              <a:ext cx="164574" cy="148512"/>
            </a:xfrm>
            <a:custGeom>
              <a:avLst/>
              <a:gdLst/>
              <a:ahLst/>
              <a:cxnLst/>
              <a:rect l="l" t="t" r="r" b="b"/>
              <a:pathLst>
                <a:path w="60114" h="54247" extrusionOk="0">
                  <a:moveTo>
                    <a:pt x="27124" y="0"/>
                  </a:moveTo>
                  <a:lnTo>
                    <a:pt x="32991" y="0"/>
                  </a:lnTo>
                  <a:cubicBezTo>
                    <a:pt x="47972" y="0"/>
                    <a:pt x="60115" y="12142"/>
                    <a:pt x="60115" y="27124"/>
                  </a:cubicBezTo>
                  <a:lnTo>
                    <a:pt x="60115" y="27124"/>
                  </a:lnTo>
                  <a:cubicBezTo>
                    <a:pt x="60115" y="42106"/>
                    <a:pt x="47972" y="54248"/>
                    <a:pt x="32991" y="54248"/>
                  </a:cubicBezTo>
                  <a:lnTo>
                    <a:pt x="27124" y="54248"/>
                  </a:lnTo>
                  <a:cubicBezTo>
                    <a:pt x="12142" y="54248"/>
                    <a:pt x="0" y="42106"/>
                    <a:pt x="0" y="27124"/>
                  </a:cubicBezTo>
                  <a:lnTo>
                    <a:pt x="0" y="27124"/>
                  </a:lnTo>
                  <a:cubicBezTo>
                    <a:pt x="0" y="12142"/>
                    <a:pt x="12142" y="0"/>
                    <a:pt x="2712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070137" y="4183368"/>
              <a:ext cx="1309822" cy="1311528"/>
            </a:xfrm>
            <a:custGeom>
              <a:avLst/>
              <a:gdLst/>
              <a:ahLst/>
              <a:cxnLst/>
              <a:rect l="l" t="t" r="r" b="b"/>
              <a:pathLst>
                <a:path w="478439" h="479062" extrusionOk="0">
                  <a:moveTo>
                    <a:pt x="0" y="0"/>
                  </a:moveTo>
                  <a:lnTo>
                    <a:pt x="1045" y="210334"/>
                  </a:lnTo>
                  <a:lnTo>
                    <a:pt x="2304" y="479062"/>
                  </a:lnTo>
                  <a:cubicBezTo>
                    <a:pt x="80970" y="478506"/>
                    <a:pt x="154667" y="458180"/>
                    <a:pt x="219965" y="424017"/>
                  </a:cubicBezTo>
                  <a:cubicBezTo>
                    <a:pt x="227105" y="420280"/>
                    <a:pt x="234598" y="417206"/>
                    <a:pt x="241523" y="413134"/>
                  </a:cubicBezTo>
                  <a:cubicBezTo>
                    <a:pt x="264120" y="399833"/>
                    <a:pt x="285558" y="384597"/>
                    <a:pt x="305563" y="367928"/>
                  </a:cubicBezTo>
                  <a:cubicBezTo>
                    <a:pt x="325219" y="351579"/>
                    <a:pt x="343583" y="333651"/>
                    <a:pt x="360400" y="314350"/>
                  </a:cubicBezTo>
                  <a:cubicBezTo>
                    <a:pt x="360722" y="313974"/>
                    <a:pt x="361123" y="313680"/>
                    <a:pt x="361445" y="313305"/>
                  </a:cubicBezTo>
                  <a:cubicBezTo>
                    <a:pt x="361465" y="313251"/>
                    <a:pt x="361425" y="313151"/>
                    <a:pt x="361445" y="313097"/>
                  </a:cubicBezTo>
                  <a:cubicBezTo>
                    <a:pt x="397014" y="271989"/>
                    <a:pt x="425531" y="224820"/>
                    <a:pt x="445576" y="173292"/>
                  </a:cubicBezTo>
                  <a:cubicBezTo>
                    <a:pt x="445817" y="172669"/>
                    <a:pt x="446185" y="172019"/>
                    <a:pt x="446413" y="171403"/>
                  </a:cubicBezTo>
                  <a:cubicBezTo>
                    <a:pt x="451148" y="159074"/>
                    <a:pt x="455434" y="146523"/>
                    <a:pt x="459185" y="133731"/>
                  </a:cubicBezTo>
                  <a:cubicBezTo>
                    <a:pt x="459339" y="133189"/>
                    <a:pt x="459439" y="132813"/>
                    <a:pt x="459600" y="132271"/>
                  </a:cubicBezTo>
                  <a:cubicBezTo>
                    <a:pt x="460089" y="130590"/>
                    <a:pt x="460390" y="128721"/>
                    <a:pt x="460859" y="127034"/>
                  </a:cubicBezTo>
                  <a:cubicBezTo>
                    <a:pt x="464315" y="114577"/>
                    <a:pt x="467536" y="101959"/>
                    <a:pt x="470068" y="89154"/>
                  </a:cubicBezTo>
                  <a:cubicBezTo>
                    <a:pt x="471327" y="82463"/>
                    <a:pt x="472017" y="75639"/>
                    <a:pt x="472994" y="68855"/>
                  </a:cubicBezTo>
                  <a:cubicBezTo>
                    <a:pt x="473135" y="67917"/>
                    <a:pt x="473263" y="66859"/>
                    <a:pt x="473416" y="65921"/>
                  </a:cubicBezTo>
                  <a:cubicBezTo>
                    <a:pt x="474347" y="59519"/>
                    <a:pt x="475694" y="53170"/>
                    <a:pt x="476343" y="46667"/>
                  </a:cubicBezTo>
                  <a:cubicBezTo>
                    <a:pt x="476377" y="46358"/>
                    <a:pt x="476316" y="46137"/>
                    <a:pt x="476343" y="45830"/>
                  </a:cubicBezTo>
                  <a:cubicBezTo>
                    <a:pt x="476357" y="45675"/>
                    <a:pt x="476330" y="45568"/>
                    <a:pt x="476343" y="45414"/>
                  </a:cubicBezTo>
                  <a:cubicBezTo>
                    <a:pt x="477783" y="30486"/>
                    <a:pt x="478439" y="15297"/>
                    <a:pt x="478439" y="0"/>
                  </a:cubicBezTo>
                  <a:lnTo>
                    <a:pt x="458555" y="0"/>
                  </a:lnTo>
                  <a:lnTo>
                    <a:pt x="292168" y="0"/>
                  </a:lnTo>
                  <a:lnTo>
                    <a:pt x="279819" y="0"/>
                  </a:lnTo>
                  <a:lnTo>
                    <a:pt x="20721" y="0"/>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5081217" y="3370553"/>
              <a:ext cx="629444" cy="812812"/>
            </a:xfrm>
            <a:custGeom>
              <a:avLst/>
              <a:gdLst/>
              <a:ahLst/>
              <a:cxnLst/>
              <a:rect l="l" t="t" r="r" b="b"/>
              <a:pathLst>
                <a:path w="229917" h="296896" extrusionOk="0">
                  <a:moveTo>
                    <a:pt x="0" y="296896"/>
                  </a:moveTo>
                  <a:lnTo>
                    <a:pt x="113204" y="0"/>
                  </a:lnTo>
                  <a:lnTo>
                    <a:pt x="229917" y="296836"/>
                  </a:lnTo>
                  <a:lnTo>
                    <a:pt x="0" y="2968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5755416" y="3370553"/>
              <a:ext cx="629444" cy="812812"/>
            </a:xfrm>
            <a:custGeom>
              <a:avLst/>
              <a:gdLst/>
              <a:ahLst/>
              <a:cxnLst/>
              <a:rect l="l" t="t" r="r" b="b"/>
              <a:pathLst>
                <a:path w="229917" h="296896" extrusionOk="0">
                  <a:moveTo>
                    <a:pt x="0" y="296896"/>
                  </a:moveTo>
                  <a:lnTo>
                    <a:pt x="113204" y="0"/>
                  </a:lnTo>
                  <a:lnTo>
                    <a:pt x="229917" y="296836"/>
                  </a:lnTo>
                  <a:lnTo>
                    <a:pt x="0" y="2968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6429635" y="3370553"/>
              <a:ext cx="629444" cy="812812"/>
            </a:xfrm>
            <a:custGeom>
              <a:avLst/>
              <a:gdLst/>
              <a:ahLst/>
              <a:cxnLst/>
              <a:rect l="l" t="t" r="r" b="b"/>
              <a:pathLst>
                <a:path w="229917" h="296896" extrusionOk="0">
                  <a:moveTo>
                    <a:pt x="0" y="296896"/>
                  </a:moveTo>
                  <a:lnTo>
                    <a:pt x="113204" y="0"/>
                  </a:lnTo>
                  <a:lnTo>
                    <a:pt x="229917" y="296836"/>
                  </a:lnTo>
                  <a:lnTo>
                    <a:pt x="0" y="2968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4766474" y="3370443"/>
              <a:ext cx="629460" cy="812793"/>
            </a:xfrm>
            <a:custGeom>
              <a:avLst/>
              <a:gdLst/>
              <a:ahLst/>
              <a:cxnLst/>
              <a:rect l="l" t="t" r="r" b="b"/>
              <a:pathLst>
                <a:path w="229923" h="296889" extrusionOk="0">
                  <a:moveTo>
                    <a:pt x="0" y="296890"/>
                  </a:moveTo>
                  <a:lnTo>
                    <a:pt x="113211" y="0"/>
                  </a:lnTo>
                  <a:lnTo>
                    <a:pt x="229924"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843886" y="3370315"/>
              <a:ext cx="471558" cy="813050"/>
            </a:xfrm>
            <a:custGeom>
              <a:avLst/>
              <a:gdLst/>
              <a:ahLst/>
              <a:cxnLst/>
              <a:rect l="l" t="t" r="r" b="b"/>
              <a:pathLst>
                <a:path w="172246" h="296983" extrusionOk="0">
                  <a:moveTo>
                    <a:pt x="84975" y="0"/>
                  </a:moveTo>
                  <a:lnTo>
                    <a:pt x="80367" y="11928"/>
                  </a:lnTo>
                  <a:lnTo>
                    <a:pt x="80367" y="12136"/>
                  </a:lnTo>
                  <a:lnTo>
                    <a:pt x="81204" y="104437"/>
                  </a:lnTo>
                  <a:lnTo>
                    <a:pt x="81204" y="104645"/>
                  </a:lnTo>
                  <a:lnTo>
                    <a:pt x="54623" y="79530"/>
                  </a:lnTo>
                  <a:lnTo>
                    <a:pt x="51067" y="88739"/>
                  </a:lnTo>
                  <a:lnTo>
                    <a:pt x="81204" y="117202"/>
                  </a:lnTo>
                  <a:lnTo>
                    <a:pt x="81834" y="195473"/>
                  </a:lnTo>
                  <a:lnTo>
                    <a:pt x="29301" y="145873"/>
                  </a:lnTo>
                  <a:lnTo>
                    <a:pt x="25952" y="155082"/>
                  </a:lnTo>
                  <a:lnTo>
                    <a:pt x="81834" y="208031"/>
                  </a:lnTo>
                  <a:lnTo>
                    <a:pt x="82463" y="288398"/>
                  </a:lnTo>
                  <a:lnTo>
                    <a:pt x="3349" y="213891"/>
                  </a:lnTo>
                  <a:cubicBezTo>
                    <a:pt x="3275" y="214078"/>
                    <a:pt x="0" y="222892"/>
                    <a:pt x="0" y="222892"/>
                  </a:cubicBezTo>
                  <a:lnTo>
                    <a:pt x="78485" y="296984"/>
                  </a:lnTo>
                  <a:lnTo>
                    <a:pt x="93554" y="296984"/>
                  </a:lnTo>
                  <a:lnTo>
                    <a:pt x="172247" y="222476"/>
                  </a:lnTo>
                  <a:lnTo>
                    <a:pt x="171202" y="219751"/>
                  </a:lnTo>
                  <a:lnTo>
                    <a:pt x="170780" y="218498"/>
                  </a:lnTo>
                  <a:lnTo>
                    <a:pt x="168898" y="213475"/>
                  </a:lnTo>
                  <a:lnTo>
                    <a:pt x="91672" y="286516"/>
                  </a:lnTo>
                  <a:lnTo>
                    <a:pt x="91043" y="207193"/>
                  </a:lnTo>
                  <a:lnTo>
                    <a:pt x="145873" y="155290"/>
                  </a:lnTo>
                  <a:lnTo>
                    <a:pt x="145873" y="155082"/>
                  </a:lnTo>
                  <a:lnTo>
                    <a:pt x="145873" y="154874"/>
                  </a:lnTo>
                  <a:lnTo>
                    <a:pt x="145666" y="154452"/>
                  </a:lnTo>
                  <a:lnTo>
                    <a:pt x="145250" y="153408"/>
                  </a:lnTo>
                  <a:lnTo>
                    <a:pt x="144199" y="150688"/>
                  </a:lnTo>
                  <a:lnTo>
                    <a:pt x="142525" y="146503"/>
                  </a:lnTo>
                  <a:lnTo>
                    <a:pt x="142317" y="146081"/>
                  </a:lnTo>
                  <a:lnTo>
                    <a:pt x="91043" y="194636"/>
                  </a:lnTo>
                  <a:lnTo>
                    <a:pt x="90413" y="117617"/>
                  </a:lnTo>
                  <a:lnTo>
                    <a:pt x="120135" y="89576"/>
                  </a:lnTo>
                  <a:lnTo>
                    <a:pt x="116573" y="80367"/>
                  </a:lnTo>
                  <a:lnTo>
                    <a:pt x="90413" y="105060"/>
                  </a:lnTo>
                  <a:lnTo>
                    <a:pt x="89576" y="11928"/>
                  </a:lnTo>
                  <a:lnTo>
                    <a:pt x="89576" y="11720"/>
                  </a:lnTo>
                  <a:lnTo>
                    <a:pt x="8497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5440693" y="3370443"/>
              <a:ext cx="629444" cy="812793"/>
            </a:xfrm>
            <a:custGeom>
              <a:avLst/>
              <a:gdLst/>
              <a:ahLst/>
              <a:cxnLst/>
              <a:rect l="l" t="t" r="r" b="b"/>
              <a:pathLst>
                <a:path w="229917" h="296889" extrusionOk="0">
                  <a:moveTo>
                    <a:pt x="0" y="296890"/>
                  </a:moveTo>
                  <a:lnTo>
                    <a:pt x="113204" y="0"/>
                  </a:lnTo>
                  <a:lnTo>
                    <a:pt x="229917"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5518104" y="3370315"/>
              <a:ext cx="471541" cy="813050"/>
            </a:xfrm>
            <a:custGeom>
              <a:avLst/>
              <a:gdLst/>
              <a:ahLst/>
              <a:cxnLst/>
              <a:rect l="l" t="t" r="r" b="b"/>
              <a:pathLst>
                <a:path w="172240" h="296983" extrusionOk="0">
                  <a:moveTo>
                    <a:pt x="84968" y="0"/>
                  </a:moveTo>
                  <a:lnTo>
                    <a:pt x="80367" y="11928"/>
                  </a:lnTo>
                  <a:lnTo>
                    <a:pt x="80367" y="12136"/>
                  </a:lnTo>
                  <a:lnTo>
                    <a:pt x="81204" y="104437"/>
                  </a:lnTo>
                  <a:lnTo>
                    <a:pt x="81204" y="104645"/>
                  </a:lnTo>
                  <a:lnTo>
                    <a:pt x="54623" y="79530"/>
                  </a:lnTo>
                  <a:lnTo>
                    <a:pt x="51067" y="88739"/>
                  </a:lnTo>
                  <a:lnTo>
                    <a:pt x="81204" y="117202"/>
                  </a:lnTo>
                  <a:lnTo>
                    <a:pt x="81827" y="195473"/>
                  </a:lnTo>
                  <a:lnTo>
                    <a:pt x="29301" y="145873"/>
                  </a:lnTo>
                  <a:lnTo>
                    <a:pt x="25952" y="155082"/>
                  </a:lnTo>
                  <a:lnTo>
                    <a:pt x="81827" y="208031"/>
                  </a:lnTo>
                  <a:lnTo>
                    <a:pt x="82457" y="288398"/>
                  </a:lnTo>
                  <a:lnTo>
                    <a:pt x="3349" y="213891"/>
                  </a:lnTo>
                  <a:cubicBezTo>
                    <a:pt x="3275" y="214078"/>
                    <a:pt x="-7" y="222892"/>
                    <a:pt x="0" y="222892"/>
                  </a:cubicBezTo>
                  <a:lnTo>
                    <a:pt x="78479" y="296984"/>
                  </a:lnTo>
                  <a:lnTo>
                    <a:pt x="93548" y="296984"/>
                  </a:lnTo>
                  <a:lnTo>
                    <a:pt x="172240" y="222476"/>
                  </a:lnTo>
                  <a:lnTo>
                    <a:pt x="171196" y="219751"/>
                  </a:lnTo>
                  <a:lnTo>
                    <a:pt x="170780" y="218498"/>
                  </a:lnTo>
                  <a:lnTo>
                    <a:pt x="168892" y="213475"/>
                  </a:lnTo>
                  <a:lnTo>
                    <a:pt x="91666" y="286516"/>
                  </a:lnTo>
                  <a:lnTo>
                    <a:pt x="91036" y="207193"/>
                  </a:lnTo>
                  <a:lnTo>
                    <a:pt x="145873" y="155290"/>
                  </a:lnTo>
                  <a:lnTo>
                    <a:pt x="145873" y="155082"/>
                  </a:lnTo>
                  <a:lnTo>
                    <a:pt x="145873" y="154874"/>
                  </a:lnTo>
                  <a:lnTo>
                    <a:pt x="145666" y="154452"/>
                  </a:lnTo>
                  <a:lnTo>
                    <a:pt x="145244" y="153408"/>
                  </a:lnTo>
                  <a:lnTo>
                    <a:pt x="144199" y="150688"/>
                  </a:lnTo>
                  <a:lnTo>
                    <a:pt x="142525" y="146503"/>
                  </a:lnTo>
                  <a:lnTo>
                    <a:pt x="142317" y="146081"/>
                  </a:lnTo>
                  <a:lnTo>
                    <a:pt x="91036" y="194636"/>
                  </a:lnTo>
                  <a:lnTo>
                    <a:pt x="90413" y="117617"/>
                  </a:lnTo>
                  <a:lnTo>
                    <a:pt x="120129" y="89576"/>
                  </a:lnTo>
                  <a:lnTo>
                    <a:pt x="116573" y="80367"/>
                  </a:lnTo>
                  <a:lnTo>
                    <a:pt x="90413" y="105060"/>
                  </a:lnTo>
                  <a:lnTo>
                    <a:pt x="89576" y="11928"/>
                  </a:lnTo>
                  <a:lnTo>
                    <a:pt x="89576" y="11720"/>
                  </a:lnTo>
                  <a:lnTo>
                    <a:pt x="849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6070137" y="3370443"/>
              <a:ext cx="629444" cy="812793"/>
            </a:xfrm>
            <a:custGeom>
              <a:avLst/>
              <a:gdLst/>
              <a:ahLst/>
              <a:cxnLst/>
              <a:rect l="l" t="t" r="r" b="b"/>
              <a:pathLst>
                <a:path w="229917" h="296889" extrusionOk="0">
                  <a:moveTo>
                    <a:pt x="0" y="296890"/>
                  </a:moveTo>
                  <a:lnTo>
                    <a:pt x="113211" y="0"/>
                  </a:lnTo>
                  <a:lnTo>
                    <a:pt x="229917"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147548" y="3370315"/>
              <a:ext cx="471558" cy="813050"/>
            </a:xfrm>
            <a:custGeom>
              <a:avLst/>
              <a:gdLst/>
              <a:ahLst/>
              <a:cxnLst/>
              <a:rect l="l" t="t" r="r" b="b"/>
              <a:pathLst>
                <a:path w="172246" h="296983" extrusionOk="0">
                  <a:moveTo>
                    <a:pt x="84968" y="0"/>
                  </a:moveTo>
                  <a:lnTo>
                    <a:pt x="80367" y="11928"/>
                  </a:lnTo>
                  <a:lnTo>
                    <a:pt x="80367" y="12136"/>
                  </a:lnTo>
                  <a:lnTo>
                    <a:pt x="81204" y="104437"/>
                  </a:lnTo>
                  <a:lnTo>
                    <a:pt x="81204" y="104645"/>
                  </a:lnTo>
                  <a:lnTo>
                    <a:pt x="54623" y="79530"/>
                  </a:lnTo>
                  <a:lnTo>
                    <a:pt x="51067" y="88739"/>
                  </a:lnTo>
                  <a:lnTo>
                    <a:pt x="81204" y="117202"/>
                  </a:lnTo>
                  <a:lnTo>
                    <a:pt x="81834" y="195473"/>
                  </a:lnTo>
                  <a:lnTo>
                    <a:pt x="29301" y="145873"/>
                  </a:lnTo>
                  <a:lnTo>
                    <a:pt x="25952" y="155082"/>
                  </a:lnTo>
                  <a:lnTo>
                    <a:pt x="81834" y="208031"/>
                  </a:lnTo>
                  <a:lnTo>
                    <a:pt x="82456" y="288398"/>
                  </a:lnTo>
                  <a:lnTo>
                    <a:pt x="3349" y="213891"/>
                  </a:lnTo>
                  <a:cubicBezTo>
                    <a:pt x="3275" y="214078"/>
                    <a:pt x="-7" y="222892"/>
                    <a:pt x="0" y="222892"/>
                  </a:cubicBezTo>
                  <a:lnTo>
                    <a:pt x="78485" y="296984"/>
                  </a:lnTo>
                  <a:lnTo>
                    <a:pt x="93554" y="296984"/>
                  </a:lnTo>
                  <a:lnTo>
                    <a:pt x="172247" y="222476"/>
                  </a:lnTo>
                  <a:lnTo>
                    <a:pt x="171195" y="219751"/>
                  </a:lnTo>
                  <a:lnTo>
                    <a:pt x="170780" y="218498"/>
                  </a:lnTo>
                  <a:lnTo>
                    <a:pt x="168898" y="213475"/>
                  </a:lnTo>
                  <a:lnTo>
                    <a:pt x="91665" y="286516"/>
                  </a:lnTo>
                  <a:lnTo>
                    <a:pt x="91043" y="207193"/>
                  </a:lnTo>
                  <a:lnTo>
                    <a:pt x="145873" y="155290"/>
                  </a:lnTo>
                  <a:lnTo>
                    <a:pt x="145873" y="155082"/>
                  </a:lnTo>
                  <a:lnTo>
                    <a:pt x="145873" y="154874"/>
                  </a:lnTo>
                  <a:lnTo>
                    <a:pt x="145666" y="154452"/>
                  </a:lnTo>
                  <a:lnTo>
                    <a:pt x="145243" y="153408"/>
                  </a:lnTo>
                  <a:lnTo>
                    <a:pt x="144198" y="150688"/>
                  </a:lnTo>
                  <a:lnTo>
                    <a:pt x="142524" y="146503"/>
                  </a:lnTo>
                  <a:lnTo>
                    <a:pt x="142317" y="146081"/>
                  </a:lnTo>
                  <a:lnTo>
                    <a:pt x="91043" y="194636"/>
                  </a:lnTo>
                  <a:lnTo>
                    <a:pt x="90413" y="117617"/>
                  </a:lnTo>
                  <a:lnTo>
                    <a:pt x="120129" y="89576"/>
                  </a:lnTo>
                  <a:lnTo>
                    <a:pt x="116572" y="80367"/>
                  </a:lnTo>
                  <a:lnTo>
                    <a:pt x="90413" y="105060"/>
                  </a:lnTo>
                  <a:lnTo>
                    <a:pt x="89576" y="11928"/>
                  </a:lnTo>
                  <a:lnTo>
                    <a:pt x="89576" y="11720"/>
                  </a:lnTo>
                  <a:lnTo>
                    <a:pt x="849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44356" y="3370443"/>
              <a:ext cx="629441" cy="812793"/>
            </a:xfrm>
            <a:custGeom>
              <a:avLst/>
              <a:gdLst/>
              <a:ahLst/>
              <a:cxnLst/>
              <a:rect l="l" t="t" r="r" b="b"/>
              <a:pathLst>
                <a:path w="229916" h="296889" extrusionOk="0">
                  <a:moveTo>
                    <a:pt x="0" y="296890"/>
                  </a:moveTo>
                  <a:lnTo>
                    <a:pt x="113204" y="0"/>
                  </a:lnTo>
                  <a:lnTo>
                    <a:pt x="229917"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821751" y="3370315"/>
              <a:ext cx="471558" cy="813050"/>
            </a:xfrm>
            <a:custGeom>
              <a:avLst/>
              <a:gdLst/>
              <a:ahLst/>
              <a:cxnLst/>
              <a:rect l="l" t="t" r="r" b="b"/>
              <a:pathLst>
                <a:path w="172246" h="296983" extrusionOk="0">
                  <a:moveTo>
                    <a:pt x="84975" y="0"/>
                  </a:moveTo>
                  <a:lnTo>
                    <a:pt x="80367" y="11928"/>
                  </a:lnTo>
                  <a:lnTo>
                    <a:pt x="80367" y="12136"/>
                  </a:lnTo>
                  <a:lnTo>
                    <a:pt x="81204" y="104437"/>
                  </a:lnTo>
                  <a:lnTo>
                    <a:pt x="81204" y="104645"/>
                  </a:lnTo>
                  <a:lnTo>
                    <a:pt x="54629" y="79530"/>
                  </a:lnTo>
                  <a:lnTo>
                    <a:pt x="51067" y="88739"/>
                  </a:lnTo>
                  <a:lnTo>
                    <a:pt x="81204" y="117202"/>
                  </a:lnTo>
                  <a:lnTo>
                    <a:pt x="81834" y="195473"/>
                  </a:lnTo>
                  <a:lnTo>
                    <a:pt x="29301" y="145873"/>
                  </a:lnTo>
                  <a:lnTo>
                    <a:pt x="25952" y="155082"/>
                  </a:lnTo>
                  <a:lnTo>
                    <a:pt x="81834" y="208031"/>
                  </a:lnTo>
                  <a:lnTo>
                    <a:pt x="82463" y="288398"/>
                  </a:lnTo>
                  <a:lnTo>
                    <a:pt x="3349" y="213891"/>
                  </a:lnTo>
                  <a:cubicBezTo>
                    <a:pt x="3282" y="214078"/>
                    <a:pt x="0" y="222892"/>
                    <a:pt x="0" y="222892"/>
                  </a:cubicBezTo>
                  <a:lnTo>
                    <a:pt x="78485" y="296984"/>
                  </a:lnTo>
                  <a:lnTo>
                    <a:pt x="93554" y="296984"/>
                  </a:lnTo>
                  <a:lnTo>
                    <a:pt x="172247" y="222476"/>
                  </a:lnTo>
                  <a:lnTo>
                    <a:pt x="171202" y="219751"/>
                  </a:lnTo>
                  <a:lnTo>
                    <a:pt x="170780" y="218498"/>
                  </a:lnTo>
                  <a:lnTo>
                    <a:pt x="168898" y="213475"/>
                  </a:lnTo>
                  <a:lnTo>
                    <a:pt x="91672" y="286516"/>
                  </a:lnTo>
                  <a:lnTo>
                    <a:pt x="91043" y="207193"/>
                  </a:lnTo>
                  <a:lnTo>
                    <a:pt x="145880" y="155290"/>
                  </a:lnTo>
                  <a:lnTo>
                    <a:pt x="145880" y="155082"/>
                  </a:lnTo>
                  <a:lnTo>
                    <a:pt x="145880" y="154874"/>
                  </a:lnTo>
                  <a:lnTo>
                    <a:pt x="145666" y="154452"/>
                  </a:lnTo>
                  <a:lnTo>
                    <a:pt x="145250" y="153408"/>
                  </a:lnTo>
                  <a:lnTo>
                    <a:pt x="144205" y="150688"/>
                  </a:lnTo>
                  <a:lnTo>
                    <a:pt x="142531" y="146503"/>
                  </a:lnTo>
                  <a:lnTo>
                    <a:pt x="142317" y="146081"/>
                  </a:lnTo>
                  <a:lnTo>
                    <a:pt x="91043" y="194636"/>
                  </a:lnTo>
                  <a:lnTo>
                    <a:pt x="90413" y="117617"/>
                  </a:lnTo>
                  <a:lnTo>
                    <a:pt x="120135" y="89576"/>
                  </a:lnTo>
                  <a:lnTo>
                    <a:pt x="116579" y="80367"/>
                  </a:lnTo>
                  <a:lnTo>
                    <a:pt x="90413" y="105060"/>
                  </a:lnTo>
                  <a:lnTo>
                    <a:pt x="89576" y="11928"/>
                  </a:lnTo>
                  <a:lnTo>
                    <a:pt x="89576" y="11720"/>
                  </a:lnTo>
                  <a:lnTo>
                    <a:pt x="8497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722166" y="4309127"/>
              <a:ext cx="175136" cy="175136"/>
            </a:xfrm>
            <a:custGeom>
              <a:avLst/>
              <a:gdLst/>
              <a:ahLst/>
              <a:cxnLst/>
              <a:rect l="l" t="t" r="r" b="b"/>
              <a:pathLst>
                <a:path w="63972" h="63972" extrusionOk="0">
                  <a:moveTo>
                    <a:pt x="0" y="31986"/>
                  </a:moveTo>
                  <a:cubicBezTo>
                    <a:pt x="0" y="14325"/>
                    <a:pt x="14319" y="0"/>
                    <a:pt x="31986" y="0"/>
                  </a:cubicBezTo>
                  <a:cubicBezTo>
                    <a:pt x="49654" y="0"/>
                    <a:pt x="63972" y="14325"/>
                    <a:pt x="63972" y="31986"/>
                  </a:cubicBezTo>
                  <a:cubicBezTo>
                    <a:pt x="63972" y="49654"/>
                    <a:pt x="49654" y="63972"/>
                    <a:pt x="31986" y="63972"/>
                  </a:cubicBezTo>
                  <a:cubicBezTo>
                    <a:pt x="14319" y="63972"/>
                    <a:pt x="0" y="49654"/>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4260813" y="4664204"/>
              <a:ext cx="175136" cy="175136"/>
            </a:xfrm>
            <a:custGeom>
              <a:avLst/>
              <a:gdLst/>
              <a:ahLst/>
              <a:cxnLst/>
              <a:rect l="l" t="t" r="r" b="b"/>
              <a:pathLst>
                <a:path w="63972" h="63972" extrusionOk="0">
                  <a:moveTo>
                    <a:pt x="0" y="31986"/>
                  </a:moveTo>
                  <a:cubicBezTo>
                    <a:pt x="0" y="14319"/>
                    <a:pt x="14325" y="0"/>
                    <a:pt x="31986" y="0"/>
                  </a:cubicBezTo>
                  <a:cubicBezTo>
                    <a:pt x="49654" y="0"/>
                    <a:pt x="63972" y="14319"/>
                    <a:pt x="63972" y="31986"/>
                  </a:cubicBezTo>
                  <a:cubicBezTo>
                    <a:pt x="63972" y="49647"/>
                    <a:pt x="49654" y="63972"/>
                    <a:pt x="31986" y="63972"/>
                  </a:cubicBezTo>
                  <a:cubicBezTo>
                    <a:pt x="14325"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5623092" y="5033528"/>
              <a:ext cx="175136" cy="175136"/>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 Big Title">
  <p:cSld name="007 Big Title">
    <p:spTree>
      <p:nvGrpSpPr>
        <p:cNvPr id="1" name="Shape 249"/>
        <p:cNvGrpSpPr/>
        <p:nvPr/>
      </p:nvGrpSpPr>
      <p:grpSpPr>
        <a:xfrm>
          <a:off x="0" y="0"/>
          <a:ext cx="0" cy="0"/>
          <a:chOff x="0" y="0"/>
          <a:chExt cx="0" cy="0"/>
        </a:xfrm>
      </p:grpSpPr>
      <p:grpSp>
        <p:nvGrpSpPr>
          <p:cNvPr id="250" name="Google Shape;250;p8"/>
          <p:cNvGrpSpPr/>
          <p:nvPr/>
        </p:nvGrpSpPr>
        <p:grpSpPr>
          <a:xfrm>
            <a:off x="317839" y="571828"/>
            <a:ext cx="11556314" cy="5714356"/>
            <a:chOff x="7316493" y="1473610"/>
            <a:chExt cx="2620420" cy="1295743"/>
          </a:xfrm>
        </p:grpSpPr>
        <p:sp>
          <p:nvSpPr>
            <p:cNvPr id="251" name="Google Shape;251;p8"/>
            <p:cNvSpPr/>
            <p:nvPr/>
          </p:nvSpPr>
          <p:spPr>
            <a:xfrm>
              <a:off x="9386557" y="2414462"/>
              <a:ext cx="291887" cy="226157"/>
            </a:xfrm>
            <a:custGeom>
              <a:avLst/>
              <a:gdLst/>
              <a:ahLst/>
              <a:cxnLst/>
              <a:rect l="l" t="t" r="r" b="b"/>
              <a:pathLst>
                <a:path w="291887" h="226157" extrusionOk="0">
                  <a:moveTo>
                    <a:pt x="9922" y="128884"/>
                  </a:moveTo>
                  <a:cubicBezTo>
                    <a:pt x="8114" y="122816"/>
                    <a:pt x="11596" y="117305"/>
                    <a:pt x="9721" y="111317"/>
                  </a:cubicBezTo>
                  <a:cubicBezTo>
                    <a:pt x="8181" y="106462"/>
                    <a:pt x="3425" y="104205"/>
                    <a:pt x="1349" y="99604"/>
                  </a:cubicBezTo>
                  <a:cubicBezTo>
                    <a:pt x="-3339" y="89216"/>
                    <a:pt x="4899" y="70812"/>
                    <a:pt x="15145" y="67397"/>
                  </a:cubicBezTo>
                  <a:cubicBezTo>
                    <a:pt x="25057" y="64102"/>
                    <a:pt x="49368" y="70939"/>
                    <a:pt x="57003" y="61958"/>
                  </a:cubicBezTo>
                  <a:cubicBezTo>
                    <a:pt x="61625" y="56514"/>
                    <a:pt x="61021" y="49970"/>
                    <a:pt x="67049" y="44807"/>
                  </a:cubicBezTo>
                  <a:cubicBezTo>
                    <a:pt x="71201" y="41237"/>
                    <a:pt x="78435" y="43742"/>
                    <a:pt x="81247" y="40206"/>
                  </a:cubicBezTo>
                  <a:cubicBezTo>
                    <a:pt x="87543" y="32363"/>
                    <a:pt x="86740" y="15345"/>
                    <a:pt x="102612" y="17616"/>
                  </a:cubicBezTo>
                  <a:cubicBezTo>
                    <a:pt x="107032" y="18252"/>
                    <a:pt x="109711" y="29952"/>
                    <a:pt x="113863" y="28907"/>
                  </a:cubicBezTo>
                  <a:cubicBezTo>
                    <a:pt x="119154" y="27595"/>
                    <a:pt x="121297" y="16517"/>
                    <a:pt x="125583" y="13430"/>
                  </a:cubicBezTo>
                  <a:cubicBezTo>
                    <a:pt x="128597" y="11267"/>
                    <a:pt x="136165" y="17201"/>
                    <a:pt x="139380" y="13430"/>
                  </a:cubicBezTo>
                  <a:cubicBezTo>
                    <a:pt x="142930" y="9298"/>
                    <a:pt x="135094" y="-2469"/>
                    <a:pt x="149024" y="464"/>
                  </a:cubicBezTo>
                  <a:cubicBezTo>
                    <a:pt x="172130" y="5326"/>
                    <a:pt x="164160" y="39522"/>
                    <a:pt x="180836" y="42295"/>
                  </a:cubicBezTo>
                  <a:cubicBezTo>
                    <a:pt x="218876" y="48644"/>
                    <a:pt x="192356" y="6405"/>
                    <a:pt x="222225" y="9251"/>
                  </a:cubicBezTo>
                  <a:cubicBezTo>
                    <a:pt x="233744" y="10343"/>
                    <a:pt x="229793" y="26510"/>
                    <a:pt x="233945" y="32256"/>
                  </a:cubicBezTo>
                  <a:cubicBezTo>
                    <a:pt x="241446" y="42657"/>
                    <a:pt x="246268" y="55583"/>
                    <a:pt x="255242" y="65300"/>
                  </a:cubicBezTo>
                  <a:cubicBezTo>
                    <a:pt x="265288" y="76170"/>
                    <a:pt x="285113" y="86712"/>
                    <a:pt x="287925" y="103368"/>
                  </a:cubicBezTo>
                  <a:cubicBezTo>
                    <a:pt x="290270" y="117599"/>
                    <a:pt x="292613" y="134115"/>
                    <a:pt x="291676" y="148547"/>
                  </a:cubicBezTo>
                  <a:cubicBezTo>
                    <a:pt x="291207" y="155111"/>
                    <a:pt x="283505" y="161587"/>
                    <a:pt x="281630" y="168211"/>
                  </a:cubicBezTo>
                  <a:cubicBezTo>
                    <a:pt x="273057" y="198275"/>
                    <a:pt x="256916" y="237628"/>
                    <a:pt x="217202" y="223007"/>
                  </a:cubicBezTo>
                  <a:cubicBezTo>
                    <a:pt x="214456" y="221990"/>
                    <a:pt x="180434" y="190586"/>
                    <a:pt x="179161" y="187030"/>
                  </a:cubicBezTo>
                  <a:cubicBezTo>
                    <a:pt x="177755" y="183360"/>
                    <a:pt x="180032" y="173763"/>
                    <a:pt x="177019" y="171137"/>
                  </a:cubicBezTo>
                  <a:cubicBezTo>
                    <a:pt x="168446" y="163516"/>
                    <a:pt x="166637" y="179241"/>
                    <a:pt x="159472" y="174486"/>
                  </a:cubicBezTo>
                  <a:cubicBezTo>
                    <a:pt x="155788" y="172048"/>
                    <a:pt x="156659" y="166094"/>
                    <a:pt x="152775" y="164440"/>
                  </a:cubicBezTo>
                  <a:cubicBezTo>
                    <a:pt x="143130" y="160308"/>
                    <a:pt x="128932" y="157147"/>
                    <a:pt x="118485" y="156497"/>
                  </a:cubicBezTo>
                  <a:cubicBezTo>
                    <a:pt x="108439" y="155867"/>
                    <a:pt x="108238" y="165786"/>
                    <a:pt x="101339" y="167373"/>
                  </a:cubicBezTo>
                  <a:cubicBezTo>
                    <a:pt x="96584" y="168465"/>
                    <a:pt x="92365" y="162351"/>
                    <a:pt x="87945" y="162351"/>
                  </a:cubicBezTo>
                  <a:cubicBezTo>
                    <a:pt x="71268" y="162351"/>
                    <a:pt x="74216" y="175524"/>
                    <a:pt x="64504" y="180754"/>
                  </a:cubicBezTo>
                  <a:cubicBezTo>
                    <a:pt x="55329" y="185710"/>
                    <a:pt x="50373" y="179161"/>
                    <a:pt x="40662" y="181592"/>
                  </a:cubicBezTo>
                  <a:cubicBezTo>
                    <a:pt x="31554" y="183875"/>
                    <a:pt x="23584" y="192019"/>
                    <a:pt x="13873" y="185356"/>
                  </a:cubicBezTo>
                  <a:cubicBezTo>
                    <a:pt x="7042" y="180647"/>
                    <a:pt x="17757" y="165947"/>
                    <a:pt x="19365" y="160261"/>
                  </a:cubicBezTo>
                  <a:cubicBezTo>
                    <a:pt x="21307" y="152968"/>
                    <a:pt x="12266" y="136707"/>
                    <a:pt x="9922" y="12888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8"/>
            <p:cNvSpPr/>
            <p:nvPr/>
          </p:nvSpPr>
          <p:spPr>
            <a:xfrm>
              <a:off x="9619474" y="2645435"/>
              <a:ext cx="26745" cy="27121"/>
            </a:xfrm>
            <a:custGeom>
              <a:avLst/>
              <a:gdLst/>
              <a:ahLst/>
              <a:cxnLst/>
              <a:rect l="l" t="t" r="r" b="b"/>
              <a:pathLst>
                <a:path w="26745" h="27121" extrusionOk="0">
                  <a:moveTo>
                    <a:pt x="24" y="12789"/>
                  </a:moveTo>
                  <a:cubicBezTo>
                    <a:pt x="1162" y="306"/>
                    <a:pt x="26746" y="-5749"/>
                    <a:pt x="26746" y="7311"/>
                  </a:cubicBezTo>
                  <a:cubicBezTo>
                    <a:pt x="26746" y="13037"/>
                    <a:pt x="19312" y="29345"/>
                    <a:pt x="11410" y="26867"/>
                  </a:cubicBezTo>
                  <a:cubicBezTo>
                    <a:pt x="8462" y="25943"/>
                    <a:pt x="7323" y="23190"/>
                    <a:pt x="5315" y="21154"/>
                  </a:cubicBezTo>
                  <a:cubicBezTo>
                    <a:pt x="2971" y="18777"/>
                    <a:pt x="-311" y="16272"/>
                    <a:pt x="24" y="1278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8"/>
            <p:cNvSpPr/>
            <p:nvPr/>
          </p:nvSpPr>
          <p:spPr>
            <a:xfrm>
              <a:off x="9769282" y="2651532"/>
              <a:ext cx="55020" cy="66225"/>
            </a:xfrm>
            <a:custGeom>
              <a:avLst/>
              <a:gdLst/>
              <a:ahLst/>
              <a:cxnLst/>
              <a:rect l="l" t="t" r="r" b="b"/>
              <a:pathLst>
                <a:path w="55020" h="66225" extrusionOk="0">
                  <a:moveTo>
                    <a:pt x="6664" y="66225"/>
                  </a:moveTo>
                  <a:cubicBezTo>
                    <a:pt x="3583" y="66332"/>
                    <a:pt x="4186" y="59126"/>
                    <a:pt x="3048" y="56112"/>
                  </a:cubicBezTo>
                  <a:cubicBezTo>
                    <a:pt x="-8070" y="26128"/>
                    <a:pt x="13696" y="31091"/>
                    <a:pt x="28698" y="17844"/>
                  </a:cubicBezTo>
                  <a:cubicBezTo>
                    <a:pt x="35194" y="12151"/>
                    <a:pt x="34592" y="1127"/>
                    <a:pt x="44839" y="42"/>
                  </a:cubicBezTo>
                  <a:cubicBezTo>
                    <a:pt x="52741" y="-781"/>
                    <a:pt x="56960" y="10604"/>
                    <a:pt x="54148" y="16444"/>
                  </a:cubicBezTo>
                  <a:cubicBezTo>
                    <a:pt x="51603" y="21755"/>
                    <a:pt x="44906" y="25130"/>
                    <a:pt x="40150" y="28399"/>
                  </a:cubicBezTo>
                  <a:cubicBezTo>
                    <a:pt x="33989" y="32658"/>
                    <a:pt x="27760" y="36917"/>
                    <a:pt x="22001" y="41746"/>
                  </a:cubicBezTo>
                  <a:cubicBezTo>
                    <a:pt x="17647" y="45390"/>
                    <a:pt x="12356" y="50057"/>
                    <a:pt x="10012" y="55348"/>
                  </a:cubicBezTo>
                  <a:cubicBezTo>
                    <a:pt x="8673" y="58416"/>
                    <a:pt x="10012" y="66104"/>
                    <a:pt x="6664" y="6622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8"/>
            <p:cNvSpPr/>
            <p:nvPr/>
          </p:nvSpPr>
          <p:spPr>
            <a:xfrm>
              <a:off x="9812117" y="2592808"/>
              <a:ext cx="37503" cy="63450"/>
            </a:xfrm>
            <a:custGeom>
              <a:avLst/>
              <a:gdLst/>
              <a:ahLst/>
              <a:cxnLst/>
              <a:rect l="l" t="t" r="r" b="b"/>
              <a:pathLst>
                <a:path w="37503" h="63450" extrusionOk="0">
                  <a:moveTo>
                    <a:pt x="27118" y="62255"/>
                  </a:moveTo>
                  <a:cubicBezTo>
                    <a:pt x="24238" y="66227"/>
                    <a:pt x="15799" y="59315"/>
                    <a:pt x="14058" y="55866"/>
                  </a:cubicBezTo>
                  <a:cubicBezTo>
                    <a:pt x="10575" y="48820"/>
                    <a:pt x="-2618" y="6735"/>
                    <a:pt x="462" y="2864"/>
                  </a:cubicBezTo>
                  <a:cubicBezTo>
                    <a:pt x="4079" y="-1630"/>
                    <a:pt x="9303" y="-425"/>
                    <a:pt x="12853" y="3641"/>
                  </a:cubicBezTo>
                  <a:cubicBezTo>
                    <a:pt x="17205" y="8657"/>
                    <a:pt x="16603" y="17410"/>
                    <a:pt x="19349" y="23364"/>
                  </a:cubicBezTo>
                  <a:cubicBezTo>
                    <a:pt x="23367" y="31957"/>
                    <a:pt x="37231" y="34669"/>
                    <a:pt x="37498" y="45465"/>
                  </a:cubicBezTo>
                  <a:cubicBezTo>
                    <a:pt x="37700" y="54386"/>
                    <a:pt x="31337" y="56382"/>
                    <a:pt x="27118" y="6225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8"/>
            <p:cNvSpPr/>
            <p:nvPr/>
          </p:nvSpPr>
          <p:spPr>
            <a:xfrm>
              <a:off x="9684569" y="2526361"/>
              <a:ext cx="9494" cy="11595"/>
            </a:xfrm>
            <a:custGeom>
              <a:avLst/>
              <a:gdLst/>
              <a:ahLst/>
              <a:cxnLst/>
              <a:rect l="l" t="t" r="r" b="b"/>
              <a:pathLst>
                <a:path w="9494" h="11595" extrusionOk="0">
                  <a:moveTo>
                    <a:pt x="2169" y="1937"/>
                  </a:moveTo>
                  <a:cubicBezTo>
                    <a:pt x="1700" y="2245"/>
                    <a:pt x="2035" y="1769"/>
                    <a:pt x="1097" y="2486"/>
                  </a:cubicBezTo>
                  <a:cubicBezTo>
                    <a:pt x="-2117" y="4950"/>
                    <a:pt x="2570" y="11701"/>
                    <a:pt x="4446" y="11594"/>
                  </a:cubicBezTo>
                  <a:cubicBezTo>
                    <a:pt x="9134" y="11319"/>
                    <a:pt x="13889" y="-5611"/>
                    <a:pt x="2169" y="193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8"/>
            <p:cNvSpPr/>
            <p:nvPr/>
          </p:nvSpPr>
          <p:spPr>
            <a:xfrm>
              <a:off x="7316493" y="1685343"/>
              <a:ext cx="987234" cy="1084010"/>
            </a:xfrm>
            <a:custGeom>
              <a:avLst/>
              <a:gdLst/>
              <a:ahLst/>
              <a:cxnLst/>
              <a:rect l="l" t="t" r="r" b="b"/>
              <a:pathLst>
                <a:path w="987234" h="1084010" extrusionOk="0">
                  <a:moveTo>
                    <a:pt x="732442" y="1083614"/>
                  </a:moveTo>
                  <a:cubicBezTo>
                    <a:pt x="744048" y="1081639"/>
                    <a:pt x="733701" y="1080219"/>
                    <a:pt x="738664" y="1068090"/>
                  </a:cubicBezTo>
                  <a:cubicBezTo>
                    <a:pt x="741276" y="1061694"/>
                    <a:pt x="742916" y="1054843"/>
                    <a:pt x="750116" y="1051240"/>
                  </a:cubicBezTo>
                  <a:cubicBezTo>
                    <a:pt x="754261" y="1049164"/>
                    <a:pt x="758930" y="1048360"/>
                    <a:pt x="760872" y="1043504"/>
                  </a:cubicBezTo>
                  <a:cubicBezTo>
                    <a:pt x="761555" y="1041810"/>
                    <a:pt x="753766" y="1017499"/>
                    <a:pt x="752052" y="1014646"/>
                  </a:cubicBezTo>
                  <a:cubicBezTo>
                    <a:pt x="746077" y="1004687"/>
                    <a:pt x="763450" y="1000126"/>
                    <a:pt x="765399" y="998827"/>
                  </a:cubicBezTo>
                  <a:cubicBezTo>
                    <a:pt x="773583" y="993369"/>
                    <a:pt x="764140" y="968656"/>
                    <a:pt x="774052" y="962052"/>
                  </a:cubicBezTo>
                  <a:cubicBezTo>
                    <a:pt x="779423" y="958469"/>
                    <a:pt x="790655" y="966513"/>
                    <a:pt x="798008" y="963244"/>
                  </a:cubicBezTo>
                  <a:cubicBezTo>
                    <a:pt x="806755" y="959360"/>
                    <a:pt x="818609" y="942168"/>
                    <a:pt x="824362" y="934500"/>
                  </a:cubicBezTo>
                  <a:cubicBezTo>
                    <a:pt x="834997" y="920322"/>
                    <a:pt x="812742" y="907255"/>
                    <a:pt x="819573" y="903351"/>
                  </a:cubicBezTo>
                  <a:cubicBezTo>
                    <a:pt x="828789" y="898087"/>
                    <a:pt x="835419" y="912948"/>
                    <a:pt x="843530" y="909345"/>
                  </a:cubicBezTo>
                  <a:cubicBezTo>
                    <a:pt x="861224" y="901476"/>
                    <a:pt x="871464" y="868096"/>
                    <a:pt x="884256" y="854240"/>
                  </a:cubicBezTo>
                  <a:cubicBezTo>
                    <a:pt x="892875" y="844904"/>
                    <a:pt x="887731" y="840798"/>
                    <a:pt x="895581" y="833934"/>
                  </a:cubicBezTo>
                  <a:cubicBezTo>
                    <a:pt x="903544" y="826975"/>
                    <a:pt x="911982" y="838722"/>
                    <a:pt x="928390" y="819916"/>
                  </a:cubicBezTo>
                  <a:cubicBezTo>
                    <a:pt x="949554" y="795619"/>
                    <a:pt x="944933" y="799610"/>
                    <a:pt x="946004" y="785077"/>
                  </a:cubicBezTo>
                  <a:cubicBezTo>
                    <a:pt x="948013" y="757685"/>
                    <a:pt x="955313" y="758764"/>
                    <a:pt x="964756" y="739917"/>
                  </a:cubicBezTo>
                  <a:cubicBezTo>
                    <a:pt x="970985" y="727373"/>
                    <a:pt x="988197" y="709987"/>
                    <a:pt x="987193" y="694604"/>
                  </a:cubicBezTo>
                  <a:cubicBezTo>
                    <a:pt x="985920" y="673347"/>
                    <a:pt x="955715" y="665029"/>
                    <a:pt x="939776" y="665029"/>
                  </a:cubicBezTo>
                  <a:cubicBezTo>
                    <a:pt x="914058" y="665029"/>
                    <a:pt x="903946" y="663522"/>
                    <a:pt x="883492" y="649873"/>
                  </a:cubicBezTo>
                  <a:cubicBezTo>
                    <a:pt x="872395" y="642472"/>
                    <a:pt x="854855" y="640550"/>
                    <a:pt x="867968" y="612288"/>
                  </a:cubicBezTo>
                  <a:cubicBezTo>
                    <a:pt x="872522" y="602469"/>
                    <a:pt x="785524" y="558475"/>
                    <a:pt x="752098" y="562346"/>
                  </a:cubicBezTo>
                  <a:cubicBezTo>
                    <a:pt x="711908" y="567001"/>
                    <a:pt x="723903" y="548858"/>
                    <a:pt x="711192" y="552327"/>
                  </a:cubicBezTo>
                  <a:cubicBezTo>
                    <a:pt x="704065" y="554269"/>
                    <a:pt x="699505" y="557403"/>
                    <a:pt x="693451" y="561442"/>
                  </a:cubicBezTo>
                  <a:cubicBezTo>
                    <a:pt x="672943" y="576558"/>
                    <a:pt x="675977" y="559105"/>
                    <a:pt x="649262" y="566793"/>
                  </a:cubicBezTo>
                  <a:cubicBezTo>
                    <a:pt x="643208" y="568534"/>
                    <a:pt x="640160" y="562005"/>
                    <a:pt x="634682" y="559265"/>
                  </a:cubicBezTo>
                  <a:cubicBezTo>
                    <a:pt x="618548" y="551202"/>
                    <a:pt x="627389" y="530306"/>
                    <a:pt x="618964" y="524687"/>
                  </a:cubicBezTo>
                  <a:cubicBezTo>
                    <a:pt x="608737" y="517869"/>
                    <a:pt x="602756" y="544793"/>
                    <a:pt x="602756" y="521232"/>
                  </a:cubicBezTo>
                  <a:cubicBezTo>
                    <a:pt x="602756" y="504709"/>
                    <a:pt x="611322" y="465926"/>
                    <a:pt x="605535" y="467292"/>
                  </a:cubicBezTo>
                  <a:cubicBezTo>
                    <a:pt x="584211" y="472328"/>
                    <a:pt x="561648" y="524647"/>
                    <a:pt x="530057" y="474685"/>
                  </a:cubicBezTo>
                  <a:cubicBezTo>
                    <a:pt x="515122" y="451058"/>
                    <a:pt x="530627" y="430926"/>
                    <a:pt x="545052" y="421395"/>
                  </a:cubicBezTo>
                  <a:cubicBezTo>
                    <a:pt x="559478" y="411865"/>
                    <a:pt x="571466" y="424054"/>
                    <a:pt x="595744" y="414645"/>
                  </a:cubicBezTo>
                  <a:cubicBezTo>
                    <a:pt x="631487" y="400788"/>
                    <a:pt x="637937" y="448345"/>
                    <a:pt x="650668" y="433792"/>
                  </a:cubicBezTo>
                  <a:cubicBezTo>
                    <a:pt x="661310" y="421630"/>
                    <a:pt x="651030" y="403962"/>
                    <a:pt x="655463" y="390668"/>
                  </a:cubicBezTo>
                  <a:cubicBezTo>
                    <a:pt x="661518" y="372505"/>
                    <a:pt x="690296" y="367168"/>
                    <a:pt x="700978" y="351134"/>
                  </a:cubicBezTo>
                  <a:cubicBezTo>
                    <a:pt x="707595" y="341216"/>
                    <a:pt x="693182" y="328062"/>
                    <a:pt x="703376" y="318793"/>
                  </a:cubicBezTo>
                  <a:cubicBezTo>
                    <a:pt x="719744" y="303912"/>
                    <a:pt x="753552" y="295219"/>
                    <a:pt x="763490" y="273366"/>
                  </a:cubicBezTo>
                  <a:cubicBezTo>
                    <a:pt x="769277" y="260628"/>
                    <a:pt x="765165" y="257547"/>
                    <a:pt x="757282" y="245726"/>
                  </a:cubicBezTo>
                  <a:cubicBezTo>
                    <a:pt x="756753" y="244923"/>
                    <a:pt x="740579" y="235546"/>
                    <a:pt x="741496" y="234327"/>
                  </a:cubicBezTo>
                  <a:cubicBezTo>
                    <a:pt x="758983" y="211008"/>
                    <a:pt x="838935" y="233859"/>
                    <a:pt x="836343" y="216975"/>
                  </a:cubicBezTo>
                  <a:cubicBezTo>
                    <a:pt x="831052" y="182618"/>
                    <a:pt x="801457" y="189047"/>
                    <a:pt x="790822" y="173851"/>
                  </a:cubicBezTo>
                  <a:cubicBezTo>
                    <a:pt x="783468" y="163350"/>
                    <a:pt x="780548" y="149781"/>
                    <a:pt x="771654" y="139112"/>
                  </a:cubicBezTo>
                  <a:cubicBezTo>
                    <a:pt x="769083" y="136025"/>
                    <a:pt x="754804" y="121773"/>
                    <a:pt x="750096" y="123541"/>
                  </a:cubicBezTo>
                  <a:cubicBezTo>
                    <a:pt x="726542" y="132375"/>
                    <a:pt x="765861" y="156150"/>
                    <a:pt x="718947" y="149895"/>
                  </a:cubicBezTo>
                  <a:cubicBezTo>
                    <a:pt x="696049" y="146841"/>
                    <a:pt x="714554" y="95245"/>
                    <a:pt x="677022" y="112759"/>
                  </a:cubicBezTo>
                  <a:cubicBezTo>
                    <a:pt x="645444" y="127499"/>
                    <a:pt x="671657" y="148924"/>
                    <a:pt x="666246" y="167864"/>
                  </a:cubicBezTo>
                  <a:cubicBezTo>
                    <a:pt x="661525" y="184366"/>
                    <a:pt x="661129" y="178070"/>
                    <a:pt x="655129" y="191277"/>
                  </a:cubicBezTo>
                  <a:cubicBezTo>
                    <a:pt x="653776" y="194251"/>
                    <a:pt x="661699" y="219962"/>
                    <a:pt x="654111" y="216921"/>
                  </a:cubicBezTo>
                  <a:cubicBezTo>
                    <a:pt x="630811" y="207605"/>
                    <a:pt x="619405" y="183622"/>
                    <a:pt x="602756" y="169063"/>
                  </a:cubicBezTo>
                  <a:cubicBezTo>
                    <a:pt x="594244" y="161609"/>
                    <a:pt x="563671" y="160363"/>
                    <a:pt x="560831" y="154684"/>
                  </a:cubicBezTo>
                  <a:cubicBezTo>
                    <a:pt x="557898" y="148823"/>
                    <a:pt x="559110" y="137954"/>
                    <a:pt x="560831" y="131926"/>
                  </a:cubicBezTo>
                  <a:cubicBezTo>
                    <a:pt x="565385" y="115973"/>
                    <a:pt x="573576" y="97690"/>
                    <a:pt x="585986" y="86405"/>
                  </a:cubicBezTo>
                  <a:cubicBezTo>
                    <a:pt x="604879" y="69226"/>
                    <a:pt x="652416" y="57915"/>
                    <a:pt x="614737" y="26511"/>
                  </a:cubicBezTo>
                  <a:cubicBezTo>
                    <a:pt x="607692" y="20644"/>
                    <a:pt x="589328" y="44225"/>
                    <a:pt x="577601" y="32505"/>
                  </a:cubicBezTo>
                  <a:cubicBezTo>
                    <a:pt x="566651" y="21555"/>
                    <a:pt x="563584" y="-2153"/>
                    <a:pt x="540465" y="157"/>
                  </a:cubicBezTo>
                  <a:cubicBezTo>
                    <a:pt x="529099" y="1296"/>
                    <a:pt x="536681" y="30295"/>
                    <a:pt x="529689" y="37294"/>
                  </a:cubicBezTo>
                  <a:cubicBezTo>
                    <a:pt x="519429" y="47554"/>
                    <a:pt x="448063" y="33697"/>
                    <a:pt x="429062" y="33697"/>
                  </a:cubicBezTo>
                  <a:cubicBezTo>
                    <a:pt x="416284" y="33697"/>
                    <a:pt x="414034" y="52865"/>
                    <a:pt x="413491" y="52865"/>
                  </a:cubicBezTo>
                  <a:cubicBezTo>
                    <a:pt x="398530" y="52865"/>
                    <a:pt x="384124" y="35224"/>
                    <a:pt x="373964" y="26511"/>
                  </a:cubicBezTo>
                  <a:cubicBezTo>
                    <a:pt x="365941" y="19640"/>
                    <a:pt x="339868" y="17309"/>
                    <a:pt x="329642" y="15735"/>
                  </a:cubicBezTo>
                  <a:cubicBezTo>
                    <a:pt x="321611" y="14496"/>
                    <a:pt x="293476" y="19807"/>
                    <a:pt x="290114" y="18126"/>
                  </a:cubicBezTo>
                  <a:cubicBezTo>
                    <a:pt x="280022" y="13083"/>
                    <a:pt x="272018" y="8261"/>
                    <a:pt x="260164" y="9741"/>
                  </a:cubicBezTo>
                  <a:cubicBezTo>
                    <a:pt x="249187" y="11114"/>
                    <a:pt x="252556" y="31307"/>
                    <a:pt x="238605" y="31307"/>
                  </a:cubicBezTo>
                  <a:cubicBezTo>
                    <a:pt x="218641" y="31307"/>
                    <a:pt x="208508" y="13485"/>
                    <a:pt x="190687" y="10940"/>
                  </a:cubicBezTo>
                  <a:cubicBezTo>
                    <a:pt x="170642" y="8080"/>
                    <a:pt x="60492" y="3191"/>
                    <a:pt x="44545" y="13338"/>
                  </a:cubicBezTo>
                  <a:cubicBezTo>
                    <a:pt x="35819" y="18890"/>
                    <a:pt x="41291" y="26772"/>
                    <a:pt x="30173" y="30108"/>
                  </a:cubicBezTo>
                  <a:cubicBezTo>
                    <a:pt x="25967" y="31367"/>
                    <a:pt x="16732" y="29311"/>
                    <a:pt x="13403" y="31307"/>
                  </a:cubicBezTo>
                  <a:cubicBezTo>
                    <a:pt x="-11544" y="46275"/>
                    <a:pt x="58503" y="46101"/>
                    <a:pt x="51739" y="52865"/>
                  </a:cubicBezTo>
                  <a:cubicBezTo>
                    <a:pt x="44800" y="59803"/>
                    <a:pt x="31446" y="65027"/>
                    <a:pt x="21788" y="66045"/>
                  </a:cubicBezTo>
                  <a:cubicBezTo>
                    <a:pt x="20757" y="66152"/>
                    <a:pt x="967" y="64270"/>
                    <a:pt x="230" y="67244"/>
                  </a:cubicBezTo>
                  <a:cubicBezTo>
                    <a:pt x="-3849" y="83552"/>
                    <a:pt x="47740" y="68041"/>
                    <a:pt x="49341" y="72033"/>
                  </a:cubicBezTo>
                  <a:cubicBezTo>
                    <a:pt x="55428" y="87249"/>
                    <a:pt x="17489" y="99156"/>
                    <a:pt x="21788" y="116355"/>
                  </a:cubicBezTo>
                  <a:cubicBezTo>
                    <a:pt x="27903" y="140820"/>
                    <a:pt x="45871" y="117145"/>
                    <a:pt x="56527" y="123541"/>
                  </a:cubicBezTo>
                  <a:cubicBezTo>
                    <a:pt x="63841" y="127928"/>
                    <a:pt x="46943" y="139903"/>
                    <a:pt x="46943" y="143908"/>
                  </a:cubicBezTo>
                  <a:cubicBezTo>
                    <a:pt x="46943" y="149004"/>
                    <a:pt x="67504" y="146191"/>
                    <a:pt x="70899" y="154684"/>
                  </a:cubicBezTo>
                  <a:cubicBezTo>
                    <a:pt x="75467" y="166089"/>
                    <a:pt x="29905" y="207016"/>
                    <a:pt x="39757" y="206192"/>
                  </a:cubicBezTo>
                  <a:cubicBezTo>
                    <a:pt x="72051" y="203500"/>
                    <a:pt x="85379" y="159807"/>
                    <a:pt x="109234" y="143908"/>
                  </a:cubicBezTo>
                  <a:cubicBezTo>
                    <a:pt x="139640" y="123635"/>
                    <a:pt x="132715" y="144772"/>
                    <a:pt x="157147" y="152292"/>
                  </a:cubicBezTo>
                  <a:cubicBezTo>
                    <a:pt x="175919" y="158066"/>
                    <a:pt x="192971" y="142709"/>
                    <a:pt x="211053" y="142709"/>
                  </a:cubicBezTo>
                  <a:cubicBezTo>
                    <a:pt x="234554" y="142709"/>
                    <a:pt x="253273" y="158909"/>
                    <a:pt x="270946" y="172652"/>
                  </a:cubicBezTo>
                  <a:cubicBezTo>
                    <a:pt x="287181" y="185277"/>
                    <a:pt x="295546" y="214745"/>
                    <a:pt x="315269" y="225360"/>
                  </a:cubicBezTo>
                  <a:cubicBezTo>
                    <a:pt x="322054" y="229010"/>
                    <a:pt x="335039" y="229224"/>
                    <a:pt x="340424" y="236142"/>
                  </a:cubicBezTo>
                  <a:cubicBezTo>
                    <a:pt x="345661" y="242880"/>
                    <a:pt x="341851" y="250615"/>
                    <a:pt x="345213" y="256502"/>
                  </a:cubicBezTo>
                  <a:cubicBezTo>
                    <a:pt x="345889" y="257687"/>
                    <a:pt x="383554" y="268175"/>
                    <a:pt x="379951" y="270881"/>
                  </a:cubicBezTo>
                  <a:cubicBezTo>
                    <a:pt x="371265" y="277391"/>
                    <a:pt x="314700" y="262556"/>
                    <a:pt x="326045" y="285253"/>
                  </a:cubicBezTo>
                  <a:cubicBezTo>
                    <a:pt x="329802" y="292761"/>
                    <a:pt x="342105" y="294342"/>
                    <a:pt x="340424" y="304421"/>
                  </a:cubicBezTo>
                  <a:cubicBezTo>
                    <a:pt x="338274" y="317300"/>
                    <a:pt x="315403" y="325363"/>
                    <a:pt x="324853" y="341551"/>
                  </a:cubicBezTo>
                  <a:cubicBezTo>
                    <a:pt x="332026" y="353853"/>
                    <a:pt x="358044" y="361093"/>
                    <a:pt x="361982" y="373898"/>
                  </a:cubicBezTo>
                  <a:cubicBezTo>
                    <a:pt x="365345" y="384828"/>
                    <a:pt x="355620" y="406052"/>
                    <a:pt x="370368" y="413426"/>
                  </a:cubicBezTo>
                  <a:cubicBezTo>
                    <a:pt x="382175" y="419326"/>
                    <a:pt x="399092" y="407525"/>
                    <a:pt x="407504" y="420612"/>
                  </a:cubicBezTo>
                  <a:cubicBezTo>
                    <a:pt x="412145" y="427838"/>
                    <a:pt x="431286" y="482628"/>
                    <a:pt x="433858" y="484102"/>
                  </a:cubicBezTo>
                  <a:cubicBezTo>
                    <a:pt x="451043" y="493920"/>
                    <a:pt x="461591" y="463481"/>
                    <a:pt x="467397" y="464934"/>
                  </a:cubicBezTo>
                  <a:cubicBezTo>
                    <a:pt x="471416" y="465939"/>
                    <a:pt x="495647" y="506303"/>
                    <a:pt x="506436" y="514152"/>
                  </a:cubicBezTo>
                  <a:cubicBezTo>
                    <a:pt x="522891" y="526121"/>
                    <a:pt x="539366" y="517113"/>
                    <a:pt x="556036" y="529617"/>
                  </a:cubicBezTo>
                  <a:cubicBezTo>
                    <a:pt x="565050" y="536374"/>
                    <a:pt x="565385" y="535081"/>
                    <a:pt x="582369" y="539930"/>
                  </a:cubicBezTo>
                  <a:cubicBezTo>
                    <a:pt x="595443" y="543667"/>
                    <a:pt x="609078" y="547163"/>
                    <a:pt x="614355" y="552441"/>
                  </a:cubicBezTo>
                  <a:cubicBezTo>
                    <a:pt x="618997" y="557082"/>
                    <a:pt x="621656" y="575024"/>
                    <a:pt x="627335" y="580703"/>
                  </a:cubicBezTo>
                  <a:cubicBezTo>
                    <a:pt x="634126" y="587494"/>
                    <a:pt x="644614" y="581105"/>
                    <a:pt x="654265" y="584722"/>
                  </a:cubicBezTo>
                  <a:cubicBezTo>
                    <a:pt x="690263" y="598223"/>
                    <a:pt x="630684" y="647154"/>
                    <a:pt x="636242" y="671043"/>
                  </a:cubicBezTo>
                  <a:cubicBezTo>
                    <a:pt x="641801" y="694932"/>
                    <a:pt x="643589" y="696425"/>
                    <a:pt x="648646" y="708554"/>
                  </a:cubicBezTo>
                  <a:cubicBezTo>
                    <a:pt x="653789" y="720911"/>
                    <a:pt x="679520" y="721219"/>
                    <a:pt x="676526" y="735330"/>
                  </a:cubicBezTo>
                  <a:cubicBezTo>
                    <a:pt x="670311" y="764603"/>
                    <a:pt x="711499" y="776257"/>
                    <a:pt x="715036" y="784508"/>
                  </a:cubicBezTo>
                  <a:cubicBezTo>
                    <a:pt x="716958" y="788988"/>
                    <a:pt x="728303" y="827451"/>
                    <a:pt x="726937" y="832233"/>
                  </a:cubicBezTo>
                  <a:cubicBezTo>
                    <a:pt x="723327" y="844870"/>
                    <a:pt x="704146" y="849940"/>
                    <a:pt x="708378" y="864031"/>
                  </a:cubicBezTo>
                  <a:cubicBezTo>
                    <a:pt x="712303" y="877124"/>
                    <a:pt x="718511" y="889079"/>
                    <a:pt x="709243" y="904972"/>
                  </a:cubicBezTo>
                  <a:cubicBezTo>
                    <a:pt x="701005" y="919089"/>
                    <a:pt x="695145" y="914321"/>
                    <a:pt x="692526" y="931352"/>
                  </a:cubicBezTo>
                  <a:cubicBezTo>
                    <a:pt x="690276" y="945972"/>
                    <a:pt x="705847" y="974610"/>
                    <a:pt x="703931" y="987100"/>
                  </a:cubicBezTo>
                  <a:cubicBezTo>
                    <a:pt x="700248" y="1011029"/>
                    <a:pt x="685501" y="1006227"/>
                    <a:pt x="692245" y="1030967"/>
                  </a:cubicBezTo>
                  <a:cubicBezTo>
                    <a:pt x="697241" y="1049278"/>
                    <a:pt x="705150" y="1067206"/>
                    <a:pt x="718947" y="1078243"/>
                  </a:cubicBezTo>
                  <a:cubicBezTo>
                    <a:pt x="724947" y="1083038"/>
                    <a:pt x="724867" y="1084900"/>
                    <a:pt x="732442" y="108361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8"/>
            <p:cNvSpPr/>
            <p:nvPr/>
          </p:nvSpPr>
          <p:spPr>
            <a:xfrm>
              <a:off x="8016139" y="1473610"/>
              <a:ext cx="444738" cy="351716"/>
            </a:xfrm>
            <a:custGeom>
              <a:avLst/>
              <a:gdLst/>
              <a:ahLst/>
              <a:cxnLst/>
              <a:rect l="l" t="t" r="r" b="b"/>
              <a:pathLst>
                <a:path w="444738" h="351716" extrusionOk="0">
                  <a:moveTo>
                    <a:pt x="203028" y="351381"/>
                  </a:moveTo>
                  <a:cubicBezTo>
                    <a:pt x="190839" y="350530"/>
                    <a:pt x="186914" y="348146"/>
                    <a:pt x="177698" y="336895"/>
                  </a:cubicBezTo>
                  <a:cubicBezTo>
                    <a:pt x="169702" y="327130"/>
                    <a:pt x="138506" y="275320"/>
                    <a:pt x="143107" y="260265"/>
                  </a:cubicBezTo>
                  <a:cubicBezTo>
                    <a:pt x="147748" y="245068"/>
                    <a:pt x="160882" y="239436"/>
                    <a:pt x="159670" y="221099"/>
                  </a:cubicBezTo>
                  <a:cubicBezTo>
                    <a:pt x="158484" y="203157"/>
                    <a:pt x="138352" y="209144"/>
                    <a:pt x="132760" y="194497"/>
                  </a:cubicBezTo>
                  <a:cubicBezTo>
                    <a:pt x="124944" y="174017"/>
                    <a:pt x="137783" y="167923"/>
                    <a:pt x="136370" y="158265"/>
                  </a:cubicBezTo>
                  <a:cubicBezTo>
                    <a:pt x="136216" y="157227"/>
                    <a:pt x="135914" y="156142"/>
                    <a:pt x="135251" y="155338"/>
                  </a:cubicBezTo>
                  <a:cubicBezTo>
                    <a:pt x="135017" y="155050"/>
                    <a:pt x="67334" y="136459"/>
                    <a:pt x="66276" y="136466"/>
                  </a:cubicBezTo>
                  <a:cubicBezTo>
                    <a:pt x="61702" y="136519"/>
                    <a:pt x="45555" y="135106"/>
                    <a:pt x="42976" y="130847"/>
                  </a:cubicBezTo>
                  <a:cubicBezTo>
                    <a:pt x="41677" y="128697"/>
                    <a:pt x="53337" y="119113"/>
                    <a:pt x="53725" y="118256"/>
                  </a:cubicBezTo>
                  <a:cubicBezTo>
                    <a:pt x="58722" y="107091"/>
                    <a:pt x="37659" y="108109"/>
                    <a:pt x="32589" y="110808"/>
                  </a:cubicBezTo>
                  <a:cubicBezTo>
                    <a:pt x="28256" y="113112"/>
                    <a:pt x="5632" y="114291"/>
                    <a:pt x="3262" y="109830"/>
                  </a:cubicBezTo>
                  <a:cubicBezTo>
                    <a:pt x="-16723" y="72266"/>
                    <a:pt x="61420" y="92920"/>
                    <a:pt x="67354" y="88058"/>
                  </a:cubicBezTo>
                  <a:cubicBezTo>
                    <a:pt x="76195" y="80818"/>
                    <a:pt x="39414" y="71261"/>
                    <a:pt x="53263" y="59916"/>
                  </a:cubicBezTo>
                  <a:cubicBezTo>
                    <a:pt x="67796" y="48015"/>
                    <a:pt x="133958" y="38799"/>
                    <a:pt x="152751" y="36040"/>
                  </a:cubicBezTo>
                  <a:cubicBezTo>
                    <a:pt x="159884" y="34989"/>
                    <a:pt x="158859" y="56534"/>
                    <a:pt x="173941" y="49408"/>
                  </a:cubicBezTo>
                  <a:cubicBezTo>
                    <a:pt x="189907" y="41867"/>
                    <a:pt x="166969" y="19156"/>
                    <a:pt x="182427" y="20697"/>
                  </a:cubicBezTo>
                  <a:cubicBezTo>
                    <a:pt x="195915" y="22036"/>
                    <a:pt x="192948" y="51538"/>
                    <a:pt x="208051" y="45764"/>
                  </a:cubicBezTo>
                  <a:cubicBezTo>
                    <a:pt x="219637" y="41358"/>
                    <a:pt x="214480" y="20288"/>
                    <a:pt x="225329" y="13705"/>
                  </a:cubicBezTo>
                  <a:cubicBezTo>
                    <a:pt x="244752" y="1984"/>
                    <a:pt x="339585" y="-4170"/>
                    <a:pt x="360078" y="3190"/>
                  </a:cubicBezTo>
                  <a:cubicBezTo>
                    <a:pt x="366508" y="5480"/>
                    <a:pt x="374612" y="8635"/>
                    <a:pt x="380304" y="12238"/>
                  </a:cubicBezTo>
                  <a:cubicBezTo>
                    <a:pt x="413389" y="33093"/>
                    <a:pt x="309983" y="18158"/>
                    <a:pt x="312461" y="43487"/>
                  </a:cubicBezTo>
                  <a:cubicBezTo>
                    <a:pt x="314805" y="67129"/>
                    <a:pt x="367111" y="37092"/>
                    <a:pt x="374746" y="39837"/>
                  </a:cubicBezTo>
                  <a:cubicBezTo>
                    <a:pt x="380371" y="41847"/>
                    <a:pt x="380974" y="51718"/>
                    <a:pt x="388944" y="52509"/>
                  </a:cubicBezTo>
                  <a:cubicBezTo>
                    <a:pt x="397583" y="53366"/>
                    <a:pt x="408969" y="42710"/>
                    <a:pt x="418211" y="41351"/>
                  </a:cubicBezTo>
                  <a:cubicBezTo>
                    <a:pt x="422162" y="40768"/>
                    <a:pt x="445201" y="53352"/>
                    <a:pt x="444732" y="58061"/>
                  </a:cubicBezTo>
                  <a:cubicBezTo>
                    <a:pt x="443794" y="67444"/>
                    <a:pt x="388006" y="72379"/>
                    <a:pt x="378831" y="97943"/>
                  </a:cubicBezTo>
                  <a:cubicBezTo>
                    <a:pt x="375214" y="108076"/>
                    <a:pt x="399994" y="106723"/>
                    <a:pt x="396512" y="118008"/>
                  </a:cubicBezTo>
                  <a:cubicBezTo>
                    <a:pt x="391489" y="134590"/>
                    <a:pt x="367245" y="131094"/>
                    <a:pt x="362824" y="145614"/>
                  </a:cubicBezTo>
                  <a:cubicBezTo>
                    <a:pt x="359409" y="156678"/>
                    <a:pt x="372535" y="160971"/>
                    <a:pt x="371597" y="170414"/>
                  </a:cubicBezTo>
                  <a:cubicBezTo>
                    <a:pt x="370258" y="184036"/>
                    <a:pt x="336370" y="177192"/>
                    <a:pt x="338178" y="195234"/>
                  </a:cubicBezTo>
                  <a:cubicBezTo>
                    <a:pt x="338915" y="202882"/>
                    <a:pt x="354319" y="202273"/>
                    <a:pt x="355323" y="206793"/>
                  </a:cubicBezTo>
                  <a:cubicBezTo>
                    <a:pt x="356060" y="210202"/>
                    <a:pt x="334830" y="214609"/>
                    <a:pt x="342666" y="221012"/>
                  </a:cubicBezTo>
                  <a:cubicBezTo>
                    <a:pt x="346349" y="224026"/>
                    <a:pt x="377023" y="210115"/>
                    <a:pt x="367178" y="229089"/>
                  </a:cubicBezTo>
                  <a:cubicBezTo>
                    <a:pt x="359208" y="244452"/>
                    <a:pt x="285203" y="238103"/>
                    <a:pt x="263638" y="251150"/>
                  </a:cubicBezTo>
                  <a:cubicBezTo>
                    <a:pt x="251717" y="258376"/>
                    <a:pt x="254396" y="270451"/>
                    <a:pt x="256539" y="280001"/>
                  </a:cubicBezTo>
                  <a:cubicBezTo>
                    <a:pt x="256941" y="281716"/>
                    <a:pt x="235978" y="288038"/>
                    <a:pt x="233835" y="296041"/>
                  </a:cubicBezTo>
                  <a:cubicBezTo>
                    <a:pt x="228142" y="317218"/>
                    <a:pt x="264843" y="355707"/>
                    <a:pt x="203028" y="35138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8"/>
            <p:cNvSpPr/>
            <p:nvPr/>
          </p:nvSpPr>
          <p:spPr>
            <a:xfrm>
              <a:off x="8427624" y="1574159"/>
              <a:ext cx="1509289" cy="1022575"/>
            </a:xfrm>
            <a:custGeom>
              <a:avLst/>
              <a:gdLst/>
              <a:ahLst/>
              <a:cxnLst/>
              <a:rect l="l" t="t" r="r" b="b"/>
              <a:pathLst>
                <a:path w="1509289" h="1022575" extrusionOk="0">
                  <a:moveTo>
                    <a:pt x="481896" y="712013"/>
                  </a:moveTo>
                  <a:cubicBezTo>
                    <a:pt x="473993" y="724918"/>
                    <a:pt x="461335" y="737201"/>
                    <a:pt x="450151" y="748379"/>
                  </a:cubicBezTo>
                  <a:cubicBezTo>
                    <a:pt x="435886" y="762678"/>
                    <a:pt x="434144" y="774471"/>
                    <a:pt x="420080" y="788542"/>
                  </a:cubicBezTo>
                  <a:cubicBezTo>
                    <a:pt x="392554" y="816088"/>
                    <a:pt x="438162" y="816972"/>
                    <a:pt x="434546" y="835196"/>
                  </a:cubicBezTo>
                  <a:cubicBezTo>
                    <a:pt x="431867" y="848516"/>
                    <a:pt x="422558" y="862869"/>
                    <a:pt x="419745" y="876725"/>
                  </a:cubicBezTo>
                  <a:cubicBezTo>
                    <a:pt x="417334" y="888908"/>
                    <a:pt x="399319" y="902289"/>
                    <a:pt x="398448" y="903186"/>
                  </a:cubicBezTo>
                  <a:cubicBezTo>
                    <a:pt x="388536" y="913051"/>
                    <a:pt x="379829" y="918704"/>
                    <a:pt x="385924" y="926553"/>
                  </a:cubicBezTo>
                  <a:cubicBezTo>
                    <a:pt x="398113" y="942191"/>
                    <a:pt x="383580" y="942345"/>
                    <a:pt x="369382" y="951259"/>
                  </a:cubicBezTo>
                  <a:cubicBezTo>
                    <a:pt x="351032" y="962812"/>
                    <a:pt x="375744" y="976816"/>
                    <a:pt x="360876" y="996358"/>
                  </a:cubicBezTo>
                  <a:cubicBezTo>
                    <a:pt x="345674" y="1016209"/>
                    <a:pt x="298659" y="1025880"/>
                    <a:pt x="269190" y="1021560"/>
                  </a:cubicBezTo>
                  <a:cubicBezTo>
                    <a:pt x="245282" y="1018051"/>
                    <a:pt x="254122" y="993793"/>
                    <a:pt x="251376" y="974184"/>
                  </a:cubicBezTo>
                  <a:cubicBezTo>
                    <a:pt x="248831" y="956007"/>
                    <a:pt x="207977" y="907392"/>
                    <a:pt x="203758" y="886108"/>
                  </a:cubicBezTo>
                  <a:cubicBezTo>
                    <a:pt x="201280" y="873752"/>
                    <a:pt x="218023" y="857973"/>
                    <a:pt x="222377" y="847070"/>
                  </a:cubicBezTo>
                  <a:cubicBezTo>
                    <a:pt x="226931" y="835691"/>
                    <a:pt x="221841" y="825826"/>
                    <a:pt x="219899" y="816068"/>
                  </a:cubicBezTo>
                  <a:cubicBezTo>
                    <a:pt x="215278" y="792855"/>
                    <a:pt x="213067" y="797235"/>
                    <a:pt x="198936" y="777740"/>
                  </a:cubicBezTo>
                  <a:cubicBezTo>
                    <a:pt x="196525" y="774357"/>
                    <a:pt x="196190" y="757407"/>
                    <a:pt x="192841" y="754118"/>
                  </a:cubicBezTo>
                  <a:cubicBezTo>
                    <a:pt x="185274" y="746530"/>
                    <a:pt x="202084" y="726914"/>
                    <a:pt x="194383" y="723056"/>
                  </a:cubicBezTo>
                  <a:cubicBezTo>
                    <a:pt x="185810" y="718750"/>
                    <a:pt x="184805" y="710573"/>
                    <a:pt x="171478" y="707907"/>
                  </a:cubicBezTo>
                  <a:cubicBezTo>
                    <a:pt x="140201" y="701659"/>
                    <a:pt x="99616" y="724878"/>
                    <a:pt x="67938" y="724878"/>
                  </a:cubicBezTo>
                  <a:cubicBezTo>
                    <a:pt x="56285" y="724878"/>
                    <a:pt x="2439" y="656827"/>
                    <a:pt x="95" y="645120"/>
                  </a:cubicBezTo>
                  <a:cubicBezTo>
                    <a:pt x="-843" y="640352"/>
                    <a:pt x="5452" y="560212"/>
                    <a:pt x="6859" y="556870"/>
                  </a:cubicBezTo>
                  <a:cubicBezTo>
                    <a:pt x="17038" y="533095"/>
                    <a:pt x="36729" y="532774"/>
                    <a:pt x="54410" y="519533"/>
                  </a:cubicBezTo>
                  <a:cubicBezTo>
                    <a:pt x="63317" y="512856"/>
                    <a:pt x="57022" y="497178"/>
                    <a:pt x="67938" y="488980"/>
                  </a:cubicBezTo>
                  <a:cubicBezTo>
                    <a:pt x="70817" y="486851"/>
                    <a:pt x="187953" y="454577"/>
                    <a:pt x="194047" y="455795"/>
                  </a:cubicBezTo>
                  <a:cubicBezTo>
                    <a:pt x="211661" y="459318"/>
                    <a:pt x="195789" y="483221"/>
                    <a:pt x="227467" y="494077"/>
                  </a:cubicBezTo>
                  <a:cubicBezTo>
                    <a:pt x="259145" y="504933"/>
                    <a:pt x="257002" y="512816"/>
                    <a:pt x="267249" y="512816"/>
                  </a:cubicBezTo>
                  <a:cubicBezTo>
                    <a:pt x="277161" y="512816"/>
                    <a:pt x="276156" y="501417"/>
                    <a:pt x="287943" y="499053"/>
                  </a:cubicBezTo>
                  <a:cubicBezTo>
                    <a:pt x="316407" y="493360"/>
                    <a:pt x="348955" y="519680"/>
                    <a:pt x="378155" y="497961"/>
                  </a:cubicBezTo>
                  <a:cubicBezTo>
                    <a:pt x="432537" y="457503"/>
                    <a:pt x="305423" y="497131"/>
                    <a:pt x="330069" y="445374"/>
                  </a:cubicBezTo>
                  <a:cubicBezTo>
                    <a:pt x="340248" y="424050"/>
                    <a:pt x="360073" y="415886"/>
                    <a:pt x="380165" y="417192"/>
                  </a:cubicBezTo>
                  <a:cubicBezTo>
                    <a:pt x="397309" y="418311"/>
                    <a:pt x="414856" y="427948"/>
                    <a:pt x="424500" y="424385"/>
                  </a:cubicBezTo>
                  <a:cubicBezTo>
                    <a:pt x="440707" y="418411"/>
                    <a:pt x="408895" y="400322"/>
                    <a:pt x="403538" y="388561"/>
                  </a:cubicBezTo>
                  <a:cubicBezTo>
                    <a:pt x="401663" y="384443"/>
                    <a:pt x="409432" y="371289"/>
                    <a:pt x="407690" y="369581"/>
                  </a:cubicBezTo>
                  <a:cubicBezTo>
                    <a:pt x="402667" y="364532"/>
                    <a:pt x="381370" y="383900"/>
                    <a:pt x="375142" y="385461"/>
                  </a:cubicBezTo>
                  <a:cubicBezTo>
                    <a:pt x="366502" y="387617"/>
                    <a:pt x="362350" y="378757"/>
                    <a:pt x="355184" y="379560"/>
                  </a:cubicBezTo>
                  <a:cubicBezTo>
                    <a:pt x="350965" y="380029"/>
                    <a:pt x="341119" y="378824"/>
                    <a:pt x="335762" y="388910"/>
                  </a:cubicBezTo>
                  <a:cubicBezTo>
                    <a:pt x="330471" y="398989"/>
                    <a:pt x="338507" y="406363"/>
                    <a:pt x="333886" y="419898"/>
                  </a:cubicBezTo>
                  <a:cubicBezTo>
                    <a:pt x="325649" y="444182"/>
                    <a:pt x="310647" y="435509"/>
                    <a:pt x="302744" y="443513"/>
                  </a:cubicBezTo>
                  <a:cubicBezTo>
                    <a:pt x="298257" y="448047"/>
                    <a:pt x="307365" y="457128"/>
                    <a:pt x="294238" y="466879"/>
                  </a:cubicBezTo>
                  <a:cubicBezTo>
                    <a:pt x="281045" y="476631"/>
                    <a:pt x="273343" y="434645"/>
                    <a:pt x="266244" y="427593"/>
                  </a:cubicBezTo>
                  <a:cubicBezTo>
                    <a:pt x="253720" y="415022"/>
                    <a:pt x="246085" y="396591"/>
                    <a:pt x="230882" y="394060"/>
                  </a:cubicBezTo>
                  <a:cubicBezTo>
                    <a:pt x="228337" y="393638"/>
                    <a:pt x="224922" y="397790"/>
                    <a:pt x="228807" y="402612"/>
                  </a:cubicBezTo>
                  <a:cubicBezTo>
                    <a:pt x="233561" y="408647"/>
                    <a:pt x="241196" y="416650"/>
                    <a:pt x="253117" y="419121"/>
                  </a:cubicBezTo>
                  <a:cubicBezTo>
                    <a:pt x="260417" y="420635"/>
                    <a:pt x="256399" y="432013"/>
                    <a:pt x="252917" y="443439"/>
                  </a:cubicBezTo>
                  <a:cubicBezTo>
                    <a:pt x="248563" y="457798"/>
                    <a:pt x="240593" y="471654"/>
                    <a:pt x="238517" y="461394"/>
                  </a:cubicBezTo>
                  <a:cubicBezTo>
                    <a:pt x="237445" y="455969"/>
                    <a:pt x="239789" y="443144"/>
                    <a:pt x="236307" y="435978"/>
                  </a:cubicBezTo>
                  <a:cubicBezTo>
                    <a:pt x="230547" y="424117"/>
                    <a:pt x="222109" y="420849"/>
                    <a:pt x="212063" y="414165"/>
                  </a:cubicBezTo>
                  <a:cubicBezTo>
                    <a:pt x="205969" y="410087"/>
                    <a:pt x="185408" y="402452"/>
                    <a:pt x="178643" y="401280"/>
                  </a:cubicBezTo>
                  <a:cubicBezTo>
                    <a:pt x="162972" y="398527"/>
                    <a:pt x="150649" y="396906"/>
                    <a:pt x="144890" y="404072"/>
                  </a:cubicBezTo>
                  <a:cubicBezTo>
                    <a:pt x="140134" y="410013"/>
                    <a:pt x="146497" y="419155"/>
                    <a:pt x="144019" y="428538"/>
                  </a:cubicBezTo>
                  <a:cubicBezTo>
                    <a:pt x="139733" y="444698"/>
                    <a:pt x="128214" y="435415"/>
                    <a:pt x="123258" y="440552"/>
                  </a:cubicBezTo>
                  <a:cubicBezTo>
                    <a:pt x="117967" y="445991"/>
                    <a:pt x="128481" y="454001"/>
                    <a:pt x="115489" y="458434"/>
                  </a:cubicBezTo>
                  <a:cubicBezTo>
                    <a:pt x="104840" y="462064"/>
                    <a:pt x="98477" y="469217"/>
                    <a:pt x="93187" y="468205"/>
                  </a:cubicBezTo>
                  <a:cubicBezTo>
                    <a:pt x="86891" y="467000"/>
                    <a:pt x="81667" y="462432"/>
                    <a:pt x="75706" y="463618"/>
                  </a:cubicBezTo>
                  <a:cubicBezTo>
                    <a:pt x="67603" y="465238"/>
                    <a:pt x="63652" y="468272"/>
                    <a:pt x="55548" y="460209"/>
                  </a:cubicBezTo>
                  <a:cubicBezTo>
                    <a:pt x="52936" y="457543"/>
                    <a:pt x="55347" y="451877"/>
                    <a:pt x="53271" y="446258"/>
                  </a:cubicBezTo>
                  <a:cubicBezTo>
                    <a:pt x="49788" y="436701"/>
                    <a:pt x="50525" y="431531"/>
                    <a:pt x="53070" y="420367"/>
                  </a:cubicBezTo>
                  <a:cubicBezTo>
                    <a:pt x="54544" y="413871"/>
                    <a:pt x="54410" y="407113"/>
                    <a:pt x="59365" y="404635"/>
                  </a:cubicBezTo>
                  <a:cubicBezTo>
                    <a:pt x="64589" y="402036"/>
                    <a:pt x="72291" y="405144"/>
                    <a:pt x="78520" y="404113"/>
                  </a:cubicBezTo>
                  <a:cubicBezTo>
                    <a:pt x="83341" y="403309"/>
                    <a:pt x="101692" y="411942"/>
                    <a:pt x="108724" y="400543"/>
                  </a:cubicBezTo>
                  <a:cubicBezTo>
                    <a:pt x="120980" y="380672"/>
                    <a:pt x="98544" y="381402"/>
                    <a:pt x="103634" y="356240"/>
                  </a:cubicBezTo>
                  <a:cubicBezTo>
                    <a:pt x="106045" y="344038"/>
                    <a:pt x="114350" y="336450"/>
                    <a:pt x="136049" y="335091"/>
                  </a:cubicBezTo>
                  <a:cubicBezTo>
                    <a:pt x="154399" y="333945"/>
                    <a:pt x="166388" y="316238"/>
                    <a:pt x="170741" y="312112"/>
                  </a:cubicBezTo>
                  <a:cubicBezTo>
                    <a:pt x="180117" y="303111"/>
                    <a:pt x="177304" y="290259"/>
                    <a:pt x="187484" y="286174"/>
                  </a:cubicBezTo>
                  <a:cubicBezTo>
                    <a:pt x="202821" y="280039"/>
                    <a:pt x="201013" y="293306"/>
                    <a:pt x="216617" y="293099"/>
                  </a:cubicBezTo>
                  <a:cubicBezTo>
                    <a:pt x="232155" y="292891"/>
                    <a:pt x="242670" y="290446"/>
                    <a:pt x="251242" y="288725"/>
                  </a:cubicBezTo>
                  <a:cubicBezTo>
                    <a:pt x="256399" y="287701"/>
                    <a:pt x="269660" y="297211"/>
                    <a:pt x="276624" y="293085"/>
                  </a:cubicBezTo>
                  <a:cubicBezTo>
                    <a:pt x="294774" y="282329"/>
                    <a:pt x="272272" y="271949"/>
                    <a:pt x="281915" y="267113"/>
                  </a:cubicBezTo>
                  <a:cubicBezTo>
                    <a:pt x="289015" y="263570"/>
                    <a:pt x="302945" y="267971"/>
                    <a:pt x="308035" y="262907"/>
                  </a:cubicBezTo>
                  <a:cubicBezTo>
                    <a:pt x="311115" y="259853"/>
                    <a:pt x="296047" y="258769"/>
                    <a:pt x="299596" y="251555"/>
                  </a:cubicBezTo>
                  <a:cubicBezTo>
                    <a:pt x="304887" y="241054"/>
                    <a:pt x="332145" y="251897"/>
                    <a:pt x="327926" y="232643"/>
                  </a:cubicBezTo>
                  <a:cubicBezTo>
                    <a:pt x="324309" y="216154"/>
                    <a:pt x="291961" y="244523"/>
                    <a:pt x="285465" y="231517"/>
                  </a:cubicBezTo>
                  <a:cubicBezTo>
                    <a:pt x="273008" y="206624"/>
                    <a:pt x="298592" y="196082"/>
                    <a:pt x="304418" y="178214"/>
                  </a:cubicBezTo>
                  <a:cubicBezTo>
                    <a:pt x="308303" y="166554"/>
                    <a:pt x="284192" y="166065"/>
                    <a:pt x="280040" y="186632"/>
                  </a:cubicBezTo>
                  <a:cubicBezTo>
                    <a:pt x="278902" y="192291"/>
                    <a:pt x="266177" y="197261"/>
                    <a:pt x="261288" y="207179"/>
                  </a:cubicBezTo>
                  <a:cubicBezTo>
                    <a:pt x="255997" y="217982"/>
                    <a:pt x="263565" y="229441"/>
                    <a:pt x="264704" y="235208"/>
                  </a:cubicBezTo>
                  <a:cubicBezTo>
                    <a:pt x="266847" y="246004"/>
                    <a:pt x="263967" y="254817"/>
                    <a:pt x="256064" y="261066"/>
                  </a:cubicBezTo>
                  <a:cubicBezTo>
                    <a:pt x="242603" y="271641"/>
                    <a:pt x="231285" y="283542"/>
                    <a:pt x="225123" y="283508"/>
                  </a:cubicBezTo>
                  <a:cubicBezTo>
                    <a:pt x="216952" y="283461"/>
                    <a:pt x="218493" y="259492"/>
                    <a:pt x="206638" y="257067"/>
                  </a:cubicBezTo>
                  <a:cubicBezTo>
                    <a:pt x="195923" y="254891"/>
                    <a:pt x="201347" y="272987"/>
                    <a:pt x="185475" y="273543"/>
                  </a:cubicBezTo>
                  <a:cubicBezTo>
                    <a:pt x="170138" y="274085"/>
                    <a:pt x="163574" y="234545"/>
                    <a:pt x="164512" y="227995"/>
                  </a:cubicBezTo>
                  <a:cubicBezTo>
                    <a:pt x="166990" y="210314"/>
                    <a:pt x="190029" y="197589"/>
                    <a:pt x="203625" y="182145"/>
                  </a:cubicBezTo>
                  <a:cubicBezTo>
                    <a:pt x="220903" y="162576"/>
                    <a:pt x="235169" y="138050"/>
                    <a:pt x="256801" y="123604"/>
                  </a:cubicBezTo>
                  <a:cubicBezTo>
                    <a:pt x="265239" y="117945"/>
                    <a:pt x="276960" y="116967"/>
                    <a:pt x="286804" y="113786"/>
                  </a:cubicBezTo>
                  <a:cubicBezTo>
                    <a:pt x="296382" y="110665"/>
                    <a:pt x="302744" y="103037"/>
                    <a:pt x="311451" y="100251"/>
                  </a:cubicBezTo>
                  <a:cubicBezTo>
                    <a:pt x="316608" y="98583"/>
                    <a:pt x="326854" y="103733"/>
                    <a:pt x="348754" y="107250"/>
                  </a:cubicBezTo>
                  <a:cubicBezTo>
                    <a:pt x="360474" y="109118"/>
                    <a:pt x="377486" y="126363"/>
                    <a:pt x="390612" y="135445"/>
                  </a:cubicBezTo>
                  <a:cubicBezTo>
                    <a:pt x="402131" y="143428"/>
                    <a:pt x="410436" y="142919"/>
                    <a:pt x="414388" y="149422"/>
                  </a:cubicBezTo>
                  <a:cubicBezTo>
                    <a:pt x="423496" y="164451"/>
                    <a:pt x="407021" y="167840"/>
                    <a:pt x="390345" y="164498"/>
                  </a:cubicBezTo>
                  <a:cubicBezTo>
                    <a:pt x="376548" y="161718"/>
                    <a:pt x="363019" y="152007"/>
                    <a:pt x="359872" y="161444"/>
                  </a:cubicBezTo>
                  <a:cubicBezTo>
                    <a:pt x="356791" y="170633"/>
                    <a:pt x="382106" y="182051"/>
                    <a:pt x="383245" y="187202"/>
                  </a:cubicBezTo>
                  <a:cubicBezTo>
                    <a:pt x="384384" y="192352"/>
                    <a:pt x="418339" y="203697"/>
                    <a:pt x="402600" y="179694"/>
                  </a:cubicBezTo>
                  <a:cubicBezTo>
                    <a:pt x="396640" y="170599"/>
                    <a:pt x="416664" y="183672"/>
                    <a:pt x="428519" y="182225"/>
                  </a:cubicBezTo>
                  <a:cubicBezTo>
                    <a:pt x="432269" y="181770"/>
                    <a:pt x="421888" y="178749"/>
                    <a:pt x="426978" y="169856"/>
                  </a:cubicBezTo>
                  <a:cubicBezTo>
                    <a:pt x="429658" y="165208"/>
                    <a:pt x="443185" y="169005"/>
                    <a:pt x="448476" y="164973"/>
                  </a:cubicBezTo>
                  <a:cubicBezTo>
                    <a:pt x="453298" y="161290"/>
                    <a:pt x="443252" y="140629"/>
                    <a:pt x="452227" y="137086"/>
                  </a:cubicBezTo>
                  <a:cubicBezTo>
                    <a:pt x="470377" y="129900"/>
                    <a:pt x="454504" y="161270"/>
                    <a:pt x="463746" y="161270"/>
                  </a:cubicBezTo>
                  <a:cubicBezTo>
                    <a:pt x="476203" y="161270"/>
                    <a:pt x="485781" y="144573"/>
                    <a:pt x="498907" y="141948"/>
                  </a:cubicBezTo>
                  <a:cubicBezTo>
                    <a:pt x="518195" y="138097"/>
                    <a:pt x="530853" y="139805"/>
                    <a:pt x="549605" y="136048"/>
                  </a:cubicBezTo>
                  <a:cubicBezTo>
                    <a:pt x="566415" y="132692"/>
                    <a:pt x="565210" y="125299"/>
                    <a:pt x="585770" y="122566"/>
                  </a:cubicBezTo>
                  <a:cubicBezTo>
                    <a:pt x="606264" y="119827"/>
                    <a:pt x="612425" y="140441"/>
                    <a:pt x="618118" y="138459"/>
                  </a:cubicBezTo>
                  <a:cubicBezTo>
                    <a:pt x="627963" y="135016"/>
                    <a:pt x="619324" y="120677"/>
                    <a:pt x="621132" y="106372"/>
                  </a:cubicBezTo>
                  <a:cubicBezTo>
                    <a:pt x="623075" y="90547"/>
                    <a:pt x="635330" y="74768"/>
                    <a:pt x="644506" y="73803"/>
                  </a:cubicBezTo>
                  <a:cubicBezTo>
                    <a:pt x="669018" y="71211"/>
                    <a:pt x="654149" y="112895"/>
                    <a:pt x="654149" y="135472"/>
                  </a:cubicBezTo>
                  <a:cubicBezTo>
                    <a:pt x="654149" y="139450"/>
                    <a:pt x="626825" y="161671"/>
                    <a:pt x="639550" y="165034"/>
                  </a:cubicBezTo>
                  <a:cubicBezTo>
                    <a:pt x="676653" y="174785"/>
                    <a:pt x="673170" y="144667"/>
                    <a:pt x="677255" y="141955"/>
                  </a:cubicBezTo>
                  <a:cubicBezTo>
                    <a:pt x="679733" y="140294"/>
                    <a:pt x="711679" y="169969"/>
                    <a:pt x="714224" y="157358"/>
                  </a:cubicBezTo>
                  <a:cubicBezTo>
                    <a:pt x="714760" y="154773"/>
                    <a:pt x="714492" y="145015"/>
                    <a:pt x="707594" y="139678"/>
                  </a:cubicBezTo>
                  <a:cubicBezTo>
                    <a:pt x="702638" y="135854"/>
                    <a:pt x="691386" y="137314"/>
                    <a:pt x="687770" y="131413"/>
                  </a:cubicBezTo>
                  <a:cubicBezTo>
                    <a:pt x="684689" y="126424"/>
                    <a:pt x="665334" y="137119"/>
                    <a:pt x="667879" y="113967"/>
                  </a:cubicBezTo>
                  <a:cubicBezTo>
                    <a:pt x="668281" y="109902"/>
                    <a:pt x="666874" y="87426"/>
                    <a:pt x="669687" y="85490"/>
                  </a:cubicBezTo>
                  <a:cubicBezTo>
                    <a:pt x="684020" y="75612"/>
                    <a:pt x="672433" y="99876"/>
                    <a:pt x="676786" y="103680"/>
                  </a:cubicBezTo>
                  <a:cubicBezTo>
                    <a:pt x="680537" y="106928"/>
                    <a:pt x="692056" y="99119"/>
                    <a:pt x="693262" y="98885"/>
                  </a:cubicBezTo>
                  <a:cubicBezTo>
                    <a:pt x="699423" y="97646"/>
                    <a:pt x="705249" y="86461"/>
                    <a:pt x="709938" y="89796"/>
                  </a:cubicBezTo>
                  <a:cubicBezTo>
                    <a:pt x="715429" y="93721"/>
                    <a:pt x="725007" y="97625"/>
                    <a:pt x="728824" y="105776"/>
                  </a:cubicBezTo>
                  <a:cubicBezTo>
                    <a:pt x="736861" y="122693"/>
                    <a:pt x="755814" y="150668"/>
                    <a:pt x="760569" y="145879"/>
                  </a:cubicBezTo>
                  <a:cubicBezTo>
                    <a:pt x="768940" y="137528"/>
                    <a:pt x="759565" y="131293"/>
                    <a:pt x="750523" y="120805"/>
                  </a:cubicBezTo>
                  <a:cubicBezTo>
                    <a:pt x="744161" y="113344"/>
                    <a:pt x="748849" y="100458"/>
                    <a:pt x="744094" y="92147"/>
                  </a:cubicBezTo>
                  <a:cubicBezTo>
                    <a:pt x="738870" y="82965"/>
                    <a:pt x="719984" y="76067"/>
                    <a:pt x="725141" y="69162"/>
                  </a:cubicBezTo>
                  <a:cubicBezTo>
                    <a:pt x="727418" y="66195"/>
                    <a:pt x="749853" y="63108"/>
                    <a:pt x="752197" y="61079"/>
                  </a:cubicBezTo>
                  <a:cubicBezTo>
                    <a:pt x="771017" y="45166"/>
                    <a:pt x="775035" y="41168"/>
                    <a:pt x="795328" y="37109"/>
                  </a:cubicBezTo>
                  <a:cubicBezTo>
                    <a:pt x="804503" y="35274"/>
                    <a:pt x="816425" y="32635"/>
                    <a:pt x="826738" y="30573"/>
                  </a:cubicBezTo>
                  <a:cubicBezTo>
                    <a:pt x="833101" y="29300"/>
                    <a:pt x="846026" y="36158"/>
                    <a:pt x="851049" y="31115"/>
                  </a:cubicBezTo>
                  <a:cubicBezTo>
                    <a:pt x="856005" y="26172"/>
                    <a:pt x="864042" y="35234"/>
                    <a:pt x="870739" y="31899"/>
                  </a:cubicBezTo>
                  <a:cubicBezTo>
                    <a:pt x="875494" y="29534"/>
                    <a:pt x="874758" y="9911"/>
                    <a:pt x="880986" y="4915"/>
                  </a:cubicBezTo>
                  <a:cubicBezTo>
                    <a:pt x="885272" y="1439"/>
                    <a:pt x="891367" y="-1722"/>
                    <a:pt x="897528" y="1071"/>
                  </a:cubicBezTo>
                  <a:cubicBezTo>
                    <a:pt x="900475" y="2417"/>
                    <a:pt x="897193" y="18651"/>
                    <a:pt x="899002" y="19013"/>
                  </a:cubicBezTo>
                  <a:cubicBezTo>
                    <a:pt x="911057" y="21431"/>
                    <a:pt x="920299" y="25014"/>
                    <a:pt x="928403" y="29066"/>
                  </a:cubicBezTo>
                  <a:cubicBezTo>
                    <a:pt x="937176" y="33466"/>
                    <a:pt x="951307" y="19669"/>
                    <a:pt x="957200" y="31524"/>
                  </a:cubicBezTo>
                  <a:cubicBezTo>
                    <a:pt x="964970" y="46988"/>
                    <a:pt x="884134" y="55707"/>
                    <a:pt x="895988" y="79409"/>
                  </a:cubicBezTo>
                  <a:cubicBezTo>
                    <a:pt x="908311" y="104035"/>
                    <a:pt x="922442" y="64856"/>
                    <a:pt x="933627" y="62626"/>
                  </a:cubicBezTo>
                  <a:cubicBezTo>
                    <a:pt x="956933" y="57958"/>
                    <a:pt x="987071" y="63563"/>
                    <a:pt x="1008033" y="70542"/>
                  </a:cubicBezTo>
                  <a:cubicBezTo>
                    <a:pt x="1016672" y="73422"/>
                    <a:pt x="1030737" y="81445"/>
                    <a:pt x="1040381" y="83374"/>
                  </a:cubicBezTo>
                  <a:cubicBezTo>
                    <a:pt x="1063152" y="87921"/>
                    <a:pt x="1069983" y="77440"/>
                    <a:pt x="1081234" y="99816"/>
                  </a:cubicBezTo>
                  <a:cubicBezTo>
                    <a:pt x="1083244" y="103867"/>
                    <a:pt x="1094763" y="102796"/>
                    <a:pt x="1100589" y="101637"/>
                  </a:cubicBezTo>
                  <a:cubicBezTo>
                    <a:pt x="1125771" y="96601"/>
                    <a:pt x="1130325" y="100874"/>
                    <a:pt x="1158722" y="86796"/>
                  </a:cubicBezTo>
                  <a:cubicBezTo>
                    <a:pt x="1174996" y="78719"/>
                    <a:pt x="1184372" y="72785"/>
                    <a:pt x="1192945" y="81344"/>
                  </a:cubicBezTo>
                  <a:cubicBezTo>
                    <a:pt x="1196293" y="84666"/>
                    <a:pt x="1192610" y="96092"/>
                    <a:pt x="1199843" y="98751"/>
                  </a:cubicBezTo>
                  <a:cubicBezTo>
                    <a:pt x="1206205" y="101075"/>
                    <a:pt x="1208817" y="86220"/>
                    <a:pt x="1217925" y="86300"/>
                  </a:cubicBezTo>
                  <a:cubicBezTo>
                    <a:pt x="1227971" y="86388"/>
                    <a:pt x="1244379" y="101369"/>
                    <a:pt x="1249135" y="103740"/>
                  </a:cubicBezTo>
                  <a:cubicBezTo>
                    <a:pt x="1257171" y="107765"/>
                    <a:pt x="1272642" y="104443"/>
                    <a:pt x="1282487" y="104443"/>
                  </a:cubicBezTo>
                  <a:cubicBezTo>
                    <a:pt x="1292466" y="104443"/>
                    <a:pt x="1291796" y="122479"/>
                    <a:pt x="1301373" y="126323"/>
                  </a:cubicBezTo>
                  <a:cubicBezTo>
                    <a:pt x="1315170" y="131835"/>
                    <a:pt x="1332717" y="125875"/>
                    <a:pt x="1351737" y="122077"/>
                  </a:cubicBezTo>
                  <a:cubicBezTo>
                    <a:pt x="1365466" y="119338"/>
                    <a:pt x="1370489" y="128071"/>
                    <a:pt x="1385022" y="130496"/>
                  </a:cubicBezTo>
                  <a:cubicBezTo>
                    <a:pt x="1392390" y="131721"/>
                    <a:pt x="1373972" y="106982"/>
                    <a:pt x="1383683" y="108127"/>
                  </a:cubicBezTo>
                  <a:cubicBezTo>
                    <a:pt x="1397546" y="109768"/>
                    <a:pt x="1412883" y="120691"/>
                    <a:pt x="1431166" y="127569"/>
                  </a:cubicBezTo>
                  <a:cubicBezTo>
                    <a:pt x="1457085" y="137320"/>
                    <a:pt x="1475368" y="153789"/>
                    <a:pt x="1504234" y="155905"/>
                  </a:cubicBezTo>
                  <a:cubicBezTo>
                    <a:pt x="1516021" y="156762"/>
                    <a:pt x="1504368" y="174329"/>
                    <a:pt x="1497871" y="183136"/>
                  </a:cubicBezTo>
                  <a:cubicBezTo>
                    <a:pt x="1482266" y="204380"/>
                    <a:pt x="1469675" y="177993"/>
                    <a:pt x="1457821" y="172354"/>
                  </a:cubicBezTo>
                  <a:cubicBezTo>
                    <a:pt x="1451459" y="169347"/>
                    <a:pt x="1448713" y="165388"/>
                    <a:pt x="1442485" y="173104"/>
                  </a:cubicBezTo>
                  <a:cubicBezTo>
                    <a:pt x="1435721" y="181328"/>
                    <a:pt x="1444360" y="183846"/>
                    <a:pt x="1440274" y="187918"/>
                  </a:cubicBezTo>
                  <a:cubicBezTo>
                    <a:pt x="1435318" y="192908"/>
                    <a:pt x="1413485" y="174202"/>
                    <a:pt x="1410874" y="177115"/>
                  </a:cubicBezTo>
                  <a:cubicBezTo>
                    <a:pt x="1404310" y="184576"/>
                    <a:pt x="1449115" y="199310"/>
                    <a:pt x="1440945" y="207494"/>
                  </a:cubicBezTo>
                  <a:cubicBezTo>
                    <a:pt x="1437796" y="210655"/>
                    <a:pt x="1424202" y="209590"/>
                    <a:pt x="1412816" y="212999"/>
                  </a:cubicBezTo>
                  <a:cubicBezTo>
                    <a:pt x="1403172" y="215879"/>
                    <a:pt x="1395135" y="232401"/>
                    <a:pt x="1392457" y="235448"/>
                  </a:cubicBezTo>
                  <a:cubicBezTo>
                    <a:pt x="1378459" y="251294"/>
                    <a:pt x="1377990" y="230620"/>
                    <a:pt x="1366002" y="233018"/>
                  </a:cubicBezTo>
                  <a:cubicBezTo>
                    <a:pt x="1347517" y="236721"/>
                    <a:pt x="1327024" y="241851"/>
                    <a:pt x="1323876" y="232723"/>
                  </a:cubicBezTo>
                  <a:cubicBezTo>
                    <a:pt x="1322403" y="228577"/>
                    <a:pt x="1344705" y="220038"/>
                    <a:pt x="1341691" y="213435"/>
                  </a:cubicBezTo>
                  <a:cubicBezTo>
                    <a:pt x="1338543" y="206637"/>
                    <a:pt x="1326756" y="216529"/>
                    <a:pt x="1325484" y="216529"/>
                  </a:cubicBezTo>
                  <a:cubicBezTo>
                    <a:pt x="1315571" y="216529"/>
                    <a:pt x="1318116" y="232522"/>
                    <a:pt x="1291461" y="212477"/>
                  </a:cubicBezTo>
                  <a:cubicBezTo>
                    <a:pt x="1287041" y="209135"/>
                    <a:pt x="1279540" y="211466"/>
                    <a:pt x="1269494" y="227593"/>
                  </a:cubicBezTo>
                  <a:cubicBezTo>
                    <a:pt x="1259448" y="243726"/>
                    <a:pt x="1257104" y="254167"/>
                    <a:pt x="1237615" y="246633"/>
                  </a:cubicBezTo>
                  <a:cubicBezTo>
                    <a:pt x="1218930" y="239380"/>
                    <a:pt x="1200245" y="253330"/>
                    <a:pt x="1179885" y="243740"/>
                  </a:cubicBezTo>
                  <a:cubicBezTo>
                    <a:pt x="1162673" y="235596"/>
                    <a:pt x="1157583" y="268299"/>
                    <a:pt x="1142380" y="281184"/>
                  </a:cubicBezTo>
                  <a:cubicBezTo>
                    <a:pt x="1134478" y="287848"/>
                    <a:pt x="1121016" y="278981"/>
                    <a:pt x="1120413" y="292228"/>
                  </a:cubicBezTo>
                  <a:cubicBezTo>
                    <a:pt x="1119877" y="302173"/>
                    <a:pt x="1128986" y="296494"/>
                    <a:pt x="1135214" y="299032"/>
                  </a:cubicBezTo>
                  <a:cubicBezTo>
                    <a:pt x="1151823" y="305830"/>
                    <a:pt x="1160999" y="305602"/>
                    <a:pt x="1158320" y="325286"/>
                  </a:cubicBezTo>
                  <a:cubicBezTo>
                    <a:pt x="1156177" y="341111"/>
                    <a:pt x="1156511" y="356415"/>
                    <a:pt x="1146064" y="366869"/>
                  </a:cubicBezTo>
                  <a:cubicBezTo>
                    <a:pt x="1134946" y="377987"/>
                    <a:pt x="1138830" y="387557"/>
                    <a:pt x="1125436" y="402137"/>
                  </a:cubicBezTo>
                  <a:cubicBezTo>
                    <a:pt x="1123761" y="404005"/>
                    <a:pt x="1111640" y="412223"/>
                    <a:pt x="1095700" y="411453"/>
                  </a:cubicBezTo>
                  <a:cubicBezTo>
                    <a:pt x="1085119" y="410944"/>
                    <a:pt x="1078154" y="417125"/>
                    <a:pt x="1076077" y="427888"/>
                  </a:cubicBezTo>
                  <a:cubicBezTo>
                    <a:pt x="1074403" y="436246"/>
                    <a:pt x="1059268" y="433346"/>
                    <a:pt x="1057325" y="439856"/>
                  </a:cubicBezTo>
                  <a:cubicBezTo>
                    <a:pt x="1054445" y="449326"/>
                    <a:pt x="1067304" y="448891"/>
                    <a:pt x="1069849" y="455447"/>
                  </a:cubicBezTo>
                  <a:cubicBezTo>
                    <a:pt x="1072862" y="463263"/>
                    <a:pt x="1084315" y="476269"/>
                    <a:pt x="1078154" y="487694"/>
                  </a:cubicBezTo>
                  <a:cubicBezTo>
                    <a:pt x="1074001" y="495430"/>
                    <a:pt x="1067371" y="493668"/>
                    <a:pt x="1061946" y="487092"/>
                  </a:cubicBezTo>
                  <a:cubicBezTo>
                    <a:pt x="1058062" y="482363"/>
                    <a:pt x="1054378" y="474266"/>
                    <a:pt x="1052570" y="466712"/>
                  </a:cubicBezTo>
                  <a:cubicBezTo>
                    <a:pt x="1051163" y="460530"/>
                    <a:pt x="1041050" y="459332"/>
                    <a:pt x="1037702" y="453471"/>
                  </a:cubicBezTo>
                  <a:cubicBezTo>
                    <a:pt x="1034554" y="448060"/>
                    <a:pt x="1031072" y="435483"/>
                    <a:pt x="1025714" y="431799"/>
                  </a:cubicBezTo>
                  <a:cubicBezTo>
                    <a:pt x="1016271" y="425343"/>
                    <a:pt x="999729" y="428678"/>
                    <a:pt x="996782" y="431571"/>
                  </a:cubicBezTo>
                  <a:cubicBezTo>
                    <a:pt x="986669" y="441724"/>
                    <a:pt x="991290" y="448134"/>
                    <a:pt x="1002341" y="451335"/>
                  </a:cubicBezTo>
                  <a:cubicBezTo>
                    <a:pt x="1013391" y="454543"/>
                    <a:pt x="996380" y="472478"/>
                    <a:pt x="1001470" y="486797"/>
                  </a:cubicBezTo>
                  <a:cubicBezTo>
                    <a:pt x="1006359" y="500566"/>
                    <a:pt x="1021628" y="510405"/>
                    <a:pt x="1020289" y="526652"/>
                  </a:cubicBezTo>
                  <a:cubicBezTo>
                    <a:pt x="1019017" y="542900"/>
                    <a:pt x="1007631" y="547421"/>
                    <a:pt x="999595" y="558150"/>
                  </a:cubicBezTo>
                  <a:cubicBezTo>
                    <a:pt x="988678" y="572683"/>
                    <a:pt x="973609" y="584256"/>
                    <a:pt x="947289" y="588642"/>
                  </a:cubicBezTo>
                  <a:cubicBezTo>
                    <a:pt x="930478" y="591435"/>
                    <a:pt x="917084" y="586044"/>
                    <a:pt x="908512" y="605392"/>
                  </a:cubicBezTo>
                  <a:cubicBezTo>
                    <a:pt x="902752" y="618525"/>
                    <a:pt x="930545" y="632396"/>
                    <a:pt x="928269" y="661000"/>
                  </a:cubicBezTo>
                  <a:cubicBezTo>
                    <a:pt x="927866" y="666686"/>
                    <a:pt x="915946" y="666793"/>
                    <a:pt x="913668" y="674354"/>
                  </a:cubicBezTo>
                  <a:cubicBezTo>
                    <a:pt x="900341" y="717759"/>
                    <a:pt x="871944" y="657510"/>
                    <a:pt x="857010" y="662165"/>
                  </a:cubicBezTo>
                  <a:cubicBezTo>
                    <a:pt x="847700" y="665051"/>
                    <a:pt x="854130" y="691298"/>
                    <a:pt x="858483" y="694627"/>
                  </a:cubicBezTo>
                  <a:cubicBezTo>
                    <a:pt x="882660" y="713258"/>
                    <a:pt x="899002" y="745124"/>
                    <a:pt x="886478" y="750629"/>
                  </a:cubicBezTo>
                  <a:cubicBezTo>
                    <a:pt x="884268" y="751587"/>
                    <a:pt x="878240" y="737730"/>
                    <a:pt x="874088" y="736518"/>
                  </a:cubicBezTo>
                  <a:cubicBezTo>
                    <a:pt x="856407" y="731361"/>
                    <a:pt x="866921" y="716607"/>
                    <a:pt x="857010" y="703775"/>
                  </a:cubicBezTo>
                  <a:cubicBezTo>
                    <a:pt x="850513" y="695350"/>
                    <a:pt x="841204" y="694847"/>
                    <a:pt x="842008" y="678278"/>
                  </a:cubicBezTo>
                  <a:cubicBezTo>
                    <a:pt x="842543" y="665982"/>
                    <a:pt x="851049" y="663022"/>
                    <a:pt x="848638" y="650940"/>
                  </a:cubicBezTo>
                  <a:cubicBezTo>
                    <a:pt x="846093" y="638423"/>
                    <a:pt x="831493" y="644939"/>
                    <a:pt x="824126" y="637566"/>
                  </a:cubicBezTo>
                  <a:cubicBezTo>
                    <a:pt x="816492" y="629931"/>
                    <a:pt x="820644" y="614145"/>
                    <a:pt x="807383" y="606249"/>
                  </a:cubicBezTo>
                  <a:cubicBezTo>
                    <a:pt x="791510" y="596840"/>
                    <a:pt x="768873" y="591596"/>
                    <a:pt x="751126" y="612826"/>
                  </a:cubicBezTo>
                  <a:cubicBezTo>
                    <a:pt x="740277" y="625892"/>
                    <a:pt x="717907" y="688693"/>
                    <a:pt x="702370" y="692557"/>
                  </a:cubicBezTo>
                  <a:cubicBezTo>
                    <a:pt x="682680" y="697466"/>
                    <a:pt x="674442" y="655367"/>
                    <a:pt x="669352" y="650780"/>
                  </a:cubicBezTo>
                  <a:cubicBezTo>
                    <a:pt x="640487" y="624700"/>
                    <a:pt x="660311" y="605365"/>
                    <a:pt x="642162" y="587189"/>
                  </a:cubicBezTo>
                  <a:cubicBezTo>
                    <a:pt x="631579" y="576634"/>
                    <a:pt x="624749" y="573239"/>
                    <a:pt x="614435" y="567050"/>
                  </a:cubicBezTo>
                  <a:cubicBezTo>
                    <a:pt x="603652" y="560567"/>
                    <a:pt x="588851" y="558719"/>
                    <a:pt x="577667" y="556475"/>
                  </a:cubicBezTo>
                  <a:cubicBezTo>
                    <a:pt x="568759" y="554701"/>
                    <a:pt x="561325" y="565784"/>
                    <a:pt x="550275" y="560326"/>
                  </a:cubicBezTo>
                  <a:cubicBezTo>
                    <a:pt x="533732" y="552129"/>
                    <a:pt x="528844" y="557025"/>
                    <a:pt x="514981" y="548693"/>
                  </a:cubicBezTo>
                  <a:cubicBezTo>
                    <a:pt x="506073" y="543355"/>
                    <a:pt x="505269" y="524040"/>
                    <a:pt x="491540" y="524040"/>
                  </a:cubicBezTo>
                  <a:cubicBezTo>
                    <a:pt x="476672" y="524040"/>
                    <a:pt x="493616" y="541045"/>
                    <a:pt x="497768" y="548177"/>
                  </a:cubicBezTo>
                  <a:cubicBezTo>
                    <a:pt x="500715" y="553160"/>
                    <a:pt x="504398" y="562362"/>
                    <a:pt x="514377" y="565483"/>
                  </a:cubicBezTo>
                  <a:cubicBezTo>
                    <a:pt x="522816" y="568142"/>
                    <a:pt x="535340" y="559583"/>
                    <a:pt x="546189" y="563990"/>
                  </a:cubicBezTo>
                  <a:cubicBezTo>
                    <a:pt x="575390" y="575877"/>
                    <a:pt x="539024" y="614246"/>
                    <a:pt x="524959" y="628270"/>
                  </a:cubicBezTo>
                  <a:cubicBezTo>
                    <a:pt x="516789" y="636461"/>
                    <a:pt x="502724" y="638061"/>
                    <a:pt x="486316" y="645810"/>
                  </a:cubicBezTo>
                  <a:cubicBezTo>
                    <a:pt x="468300" y="654302"/>
                    <a:pt x="476270" y="663478"/>
                    <a:pt x="456111" y="662038"/>
                  </a:cubicBezTo>
                  <a:cubicBezTo>
                    <a:pt x="451088" y="661676"/>
                    <a:pt x="434077" y="619530"/>
                    <a:pt x="415660" y="583680"/>
                  </a:cubicBezTo>
                  <a:cubicBezTo>
                    <a:pt x="396371" y="546061"/>
                    <a:pt x="375744" y="514993"/>
                    <a:pt x="373065" y="530148"/>
                  </a:cubicBezTo>
                  <a:cubicBezTo>
                    <a:pt x="368444" y="556569"/>
                    <a:pt x="408962" y="622102"/>
                    <a:pt x="427514" y="650974"/>
                  </a:cubicBezTo>
                  <a:cubicBezTo>
                    <a:pt x="440306" y="670871"/>
                    <a:pt x="471582" y="671983"/>
                    <a:pt x="493549" y="666960"/>
                  </a:cubicBezTo>
                  <a:cubicBezTo>
                    <a:pt x="510761" y="663029"/>
                    <a:pt x="489129" y="700306"/>
                    <a:pt x="481896" y="71201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8"/>
            <p:cNvSpPr/>
            <p:nvPr/>
          </p:nvSpPr>
          <p:spPr>
            <a:xfrm>
              <a:off x="8504898" y="1832761"/>
              <a:ext cx="45972" cy="84515"/>
            </a:xfrm>
            <a:custGeom>
              <a:avLst/>
              <a:gdLst/>
              <a:ahLst/>
              <a:cxnLst/>
              <a:rect l="l" t="t" r="r" b="b"/>
              <a:pathLst>
                <a:path w="45972" h="84515" extrusionOk="0">
                  <a:moveTo>
                    <a:pt x="16114" y="12000"/>
                  </a:moveTo>
                  <a:cubicBezTo>
                    <a:pt x="14909" y="21899"/>
                    <a:pt x="23146" y="33103"/>
                    <a:pt x="21806" y="43926"/>
                  </a:cubicBezTo>
                  <a:cubicBezTo>
                    <a:pt x="21338" y="47938"/>
                    <a:pt x="8412" y="51494"/>
                    <a:pt x="3054" y="58968"/>
                  </a:cubicBezTo>
                  <a:cubicBezTo>
                    <a:pt x="-1768" y="65571"/>
                    <a:pt x="-1433" y="79368"/>
                    <a:pt x="8077" y="84116"/>
                  </a:cubicBezTo>
                  <a:cubicBezTo>
                    <a:pt x="13234" y="86688"/>
                    <a:pt x="22477" y="76073"/>
                    <a:pt x="27030" y="74117"/>
                  </a:cubicBezTo>
                  <a:cubicBezTo>
                    <a:pt x="31719" y="72115"/>
                    <a:pt x="37344" y="76334"/>
                    <a:pt x="41631" y="74613"/>
                  </a:cubicBezTo>
                  <a:cubicBezTo>
                    <a:pt x="47792" y="72155"/>
                    <a:pt x="45716" y="52559"/>
                    <a:pt x="45314" y="47636"/>
                  </a:cubicBezTo>
                  <a:cubicBezTo>
                    <a:pt x="44912" y="42479"/>
                    <a:pt x="39420" y="43002"/>
                    <a:pt x="38884" y="38977"/>
                  </a:cubicBezTo>
                  <a:cubicBezTo>
                    <a:pt x="37746" y="29580"/>
                    <a:pt x="44644" y="21564"/>
                    <a:pt x="38884" y="12984"/>
                  </a:cubicBezTo>
                  <a:cubicBezTo>
                    <a:pt x="36138" y="8879"/>
                    <a:pt x="35067" y="990"/>
                    <a:pt x="26025" y="119"/>
                  </a:cubicBezTo>
                  <a:cubicBezTo>
                    <a:pt x="11961" y="-1247"/>
                    <a:pt x="16449" y="9555"/>
                    <a:pt x="16114" y="1200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8"/>
            <p:cNvSpPr/>
            <p:nvPr/>
          </p:nvSpPr>
          <p:spPr>
            <a:xfrm>
              <a:off x="8481787" y="1862162"/>
              <a:ext cx="24070" cy="45782"/>
            </a:xfrm>
            <a:custGeom>
              <a:avLst/>
              <a:gdLst/>
              <a:ahLst/>
              <a:cxnLst/>
              <a:rect l="l" t="t" r="r" b="b"/>
              <a:pathLst>
                <a:path w="24070" h="45782" extrusionOk="0">
                  <a:moveTo>
                    <a:pt x="11699" y="79"/>
                  </a:moveTo>
                  <a:cubicBezTo>
                    <a:pt x="6073" y="79"/>
                    <a:pt x="2189" y="722"/>
                    <a:pt x="1385" y="4867"/>
                  </a:cubicBezTo>
                  <a:cubicBezTo>
                    <a:pt x="-156" y="12590"/>
                    <a:pt x="4064" y="20070"/>
                    <a:pt x="3126" y="27886"/>
                  </a:cubicBezTo>
                  <a:cubicBezTo>
                    <a:pt x="2725" y="31087"/>
                    <a:pt x="-2634" y="44857"/>
                    <a:pt x="1653" y="45707"/>
                  </a:cubicBezTo>
                  <a:cubicBezTo>
                    <a:pt x="7078" y="46806"/>
                    <a:pt x="18865" y="35541"/>
                    <a:pt x="19669" y="30612"/>
                  </a:cubicBezTo>
                  <a:cubicBezTo>
                    <a:pt x="20338" y="26727"/>
                    <a:pt x="17659" y="22870"/>
                    <a:pt x="18932" y="18979"/>
                  </a:cubicBezTo>
                  <a:cubicBezTo>
                    <a:pt x="20540" y="14190"/>
                    <a:pt x="25026" y="10547"/>
                    <a:pt x="23888" y="4867"/>
                  </a:cubicBezTo>
                  <a:cubicBezTo>
                    <a:pt x="22749" y="-1006"/>
                    <a:pt x="17324" y="79"/>
                    <a:pt x="11699" y="7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8"/>
            <p:cNvSpPr/>
            <p:nvPr/>
          </p:nvSpPr>
          <p:spPr>
            <a:xfrm>
              <a:off x="8869577" y="2422983"/>
              <a:ext cx="55584" cy="110195"/>
            </a:xfrm>
            <a:custGeom>
              <a:avLst/>
              <a:gdLst/>
              <a:ahLst/>
              <a:cxnLst/>
              <a:rect l="l" t="t" r="r" b="b"/>
              <a:pathLst>
                <a:path w="55584" h="110195" extrusionOk="0">
                  <a:moveTo>
                    <a:pt x="42756" y="2646"/>
                  </a:moveTo>
                  <a:cubicBezTo>
                    <a:pt x="42756" y="2646"/>
                    <a:pt x="35255" y="4969"/>
                    <a:pt x="32777" y="6496"/>
                  </a:cubicBezTo>
                  <a:cubicBezTo>
                    <a:pt x="26347" y="10575"/>
                    <a:pt x="21727" y="17493"/>
                    <a:pt x="18512" y="24358"/>
                  </a:cubicBezTo>
                  <a:cubicBezTo>
                    <a:pt x="14159" y="33446"/>
                    <a:pt x="12417" y="34243"/>
                    <a:pt x="6859" y="42729"/>
                  </a:cubicBezTo>
                  <a:cubicBezTo>
                    <a:pt x="5051" y="45488"/>
                    <a:pt x="162" y="58092"/>
                    <a:pt x="28" y="61669"/>
                  </a:cubicBezTo>
                  <a:cubicBezTo>
                    <a:pt x="-508" y="73342"/>
                    <a:pt x="6926" y="74427"/>
                    <a:pt x="7930" y="84352"/>
                  </a:cubicBezTo>
                  <a:cubicBezTo>
                    <a:pt x="8533" y="90869"/>
                    <a:pt x="3912" y="109105"/>
                    <a:pt x="14293" y="110143"/>
                  </a:cubicBezTo>
                  <a:cubicBezTo>
                    <a:pt x="22933" y="111007"/>
                    <a:pt x="31773" y="100868"/>
                    <a:pt x="36260" y="95450"/>
                  </a:cubicBezTo>
                  <a:cubicBezTo>
                    <a:pt x="41216" y="89429"/>
                    <a:pt x="43493" y="85323"/>
                    <a:pt x="48984" y="81847"/>
                  </a:cubicBezTo>
                  <a:cubicBezTo>
                    <a:pt x="49655" y="81452"/>
                    <a:pt x="53070" y="74166"/>
                    <a:pt x="53203" y="73369"/>
                  </a:cubicBezTo>
                  <a:cubicBezTo>
                    <a:pt x="56218" y="60222"/>
                    <a:pt x="48984" y="52621"/>
                    <a:pt x="49855" y="39661"/>
                  </a:cubicBezTo>
                  <a:cubicBezTo>
                    <a:pt x="50190" y="34156"/>
                    <a:pt x="49855" y="30339"/>
                    <a:pt x="50190" y="25470"/>
                  </a:cubicBezTo>
                  <a:cubicBezTo>
                    <a:pt x="50591" y="19168"/>
                    <a:pt x="58763" y="6470"/>
                    <a:pt x="54208" y="1480"/>
                  </a:cubicBezTo>
                  <a:cubicBezTo>
                    <a:pt x="50591" y="-2431"/>
                    <a:pt x="42756" y="2646"/>
                    <a:pt x="42756" y="26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8"/>
            <p:cNvSpPr/>
            <p:nvPr/>
          </p:nvSpPr>
          <p:spPr>
            <a:xfrm>
              <a:off x="9265766" y="2315802"/>
              <a:ext cx="65484" cy="61999"/>
            </a:xfrm>
            <a:custGeom>
              <a:avLst/>
              <a:gdLst/>
              <a:ahLst/>
              <a:cxnLst/>
              <a:rect l="l" t="t" r="r" b="b"/>
              <a:pathLst>
                <a:path w="65484" h="61999" extrusionOk="0">
                  <a:moveTo>
                    <a:pt x="11233" y="4"/>
                  </a:moveTo>
                  <a:cubicBezTo>
                    <a:pt x="2727" y="326"/>
                    <a:pt x="-2697" y="3654"/>
                    <a:pt x="1388" y="11276"/>
                  </a:cubicBezTo>
                  <a:cubicBezTo>
                    <a:pt x="5607" y="19112"/>
                    <a:pt x="17863" y="21349"/>
                    <a:pt x="24896" y="25970"/>
                  </a:cubicBezTo>
                  <a:cubicBezTo>
                    <a:pt x="32865" y="31200"/>
                    <a:pt x="42778" y="71310"/>
                    <a:pt x="60190" y="59999"/>
                  </a:cubicBezTo>
                  <a:cubicBezTo>
                    <a:pt x="83161" y="45043"/>
                    <a:pt x="24761" y="-511"/>
                    <a:pt x="11233" y="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8"/>
            <p:cNvSpPr/>
            <p:nvPr/>
          </p:nvSpPr>
          <p:spPr>
            <a:xfrm>
              <a:off x="9367255" y="2285738"/>
              <a:ext cx="53093" cy="73529"/>
            </a:xfrm>
            <a:custGeom>
              <a:avLst/>
              <a:gdLst/>
              <a:ahLst/>
              <a:cxnLst/>
              <a:rect l="l" t="t" r="r" b="b"/>
              <a:pathLst>
                <a:path w="53093" h="73529" extrusionOk="0">
                  <a:moveTo>
                    <a:pt x="33443" y="5630"/>
                  </a:moveTo>
                  <a:cubicBezTo>
                    <a:pt x="33912" y="7405"/>
                    <a:pt x="25138" y="8704"/>
                    <a:pt x="24469" y="9059"/>
                  </a:cubicBezTo>
                  <a:cubicBezTo>
                    <a:pt x="18709" y="11966"/>
                    <a:pt x="18642" y="16882"/>
                    <a:pt x="17102" y="22454"/>
                  </a:cubicBezTo>
                  <a:cubicBezTo>
                    <a:pt x="17035" y="22715"/>
                    <a:pt x="16901" y="22970"/>
                    <a:pt x="16834" y="23224"/>
                  </a:cubicBezTo>
                  <a:cubicBezTo>
                    <a:pt x="16633" y="23740"/>
                    <a:pt x="16432" y="24255"/>
                    <a:pt x="16231" y="24764"/>
                  </a:cubicBezTo>
                  <a:cubicBezTo>
                    <a:pt x="8730" y="45332"/>
                    <a:pt x="-9285" y="35460"/>
                    <a:pt x="5917" y="63629"/>
                  </a:cubicBezTo>
                  <a:cubicBezTo>
                    <a:pt x="8195" y="67868"/>
                    <a:pt x="11342" y="72784"/>
                    <a:pt x="16633" y="73487"/>
                  </a:cubicBezTo>
                  <a:cubicBezTo>
                    <a:pt x="30228" y="75289"/>
                    <a:pt x="56482" y="19005"/>
                    <a:pt x="52731" y="4726"/>
                  </a:cubicBezTo>
                  <a:cubicBezTo>
                    <a:pt x="50789" y="-2761"/>
                    <a:pt x="31835" y="-511"/>
                    <a:pt x="33443" y="56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8"/>
            <p:cNvSpPr/>
            <p:nvPr/>
          </p:nvSpPr>
          <p:spPr>
            <a:xfrm>
              <a:off x="9541810" y="1906429"/>
              <a:ext cx="77516" cy="157334"/>
            </a:xfrm>
            <a:custGeom>
              <a:avLst/>
              <a:gdLst/>
              <a:ahLst/>
              <a:cxnLst/>
              <a:rect l="l" t="t" r="r" b="b"/>
              <a:pathLst>
                <a:path w="77516" h="157334" extrusionOk="0">
                  <a:moveTo>
                    <a:pt x="56457" y="26864"/>
                  </a:moveTo>
                  <a:cubicBezTo>
                    <a:pt x="56457" y="40895"/>
                    <a:pt x="59873" y="87045"/>
                    <a:pt x="53444" y="97761"/>
                  </a:cubicBezTo>
                  <a:cubicBezTo>
                    <a:pt x="48086" y="106722"/>
                    <a:pt x="41455" y="115837"/>
                    <a:pt x="36031" y="124798"/>
                  </a:cubicBezTo>
                  <a:cubicBezTo>
                    <a:pt x="32280" y="131053"/>
                    <a:pt x="16609" y="130819"/>
                    <a:pt x="10247" y="135614"/>
                  </a:cubicBezTo>
                  <a:cubicBezTo>
                    <a:pt x="4888" y="139632"/>
                    <a:pt x="-6899" y="154172"/>
                    <a:pt x="5424" y="157246"/>
                  </a:cubicBezTo>
                  <a:cubicBezTo>
                    <a:pt x="10916" y="158626"/>
                    <a:pt x="14666" y="143356"/>
                    <a:pt x="21632" y="141621"/>
                  </a:cubicBezTo>
                  <a:cubicBezTo>
                    <a:pt x="33620" y="138628"/>
                    <a:pt x="60007" y="140094"/>
                    <a:pt x="63691" y="121797"/>
                  </a:cubicBezTo>
                  <a:cubicBezTo>
                    <a:pt x="65566" y="112441"/>
                    <a:pt x="57060" y="103259"/>
                    <a:pt x="59471" y="93555"/>
                  </a:cubicBezTo>
                  <a:cubicBezTo>
                    <a:pt x="61748" y="84413"/>
                    <a:pt x="74339" y="79585"/>
                    <a:pt x="72129" y="68320"/>
                  </a:cubicBezTo>
                  <a:cubicBezTo>
                    <a:pt x="69048" y="52903"/>
                    <a:pt x="80233" y="36514"/>
                    <a:pt x="76884" y="23261"/>
                  </a:cubicBezTo>
                  <a:cubicBezTo>
                    <a:pt x="75478" y="17662"/>
                    <a:pt x="77822" y="4227"/>
                    <a:pt x="72129" y="430"/>
                  </a:cubicBezTo>
                  <a:cubicBezTo>
                    <a:pt x="66303" y="-3448"/>
                    <a:pt x="56457" y="20019"/>
                    <a:pt x="56457" y="2686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5" name="Google Shape;265;p8"/>
          <p:cNvSpPr txBox="1">
            <a:spLocks noGrp="1"/>
          </p:cNvSpPr>
          <p:nvPr>
            <p:ph type="title"/>
          </p:nvPr>
        </p:nvSpPr>
        <p:spPr>
          <a:xfrm>
            <a:off x="558100" y="24069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66" name="Google Shape;266;p8"/>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67" name="Google Shape;267;p8"/>
          <p:cNvGrpSpPr/>
          <p:nvPr/>
        </p:nvGrpSpPr>
        <p:grpSpPr>
          <a:xfrm rot="1923143">
            <a:off x="942760" y="-504541"/>
            <a:ext cx="1492218" cy="1605042"/>
            <a:chOff x="10463935" y="-190643"/>
            <a:chExt cx="1924451" cy="2069956"/>
          </a:xfrm>
        </p:grpSpPr>
        <p:grpSp>
          <p:nvGrpSpPr>
            <p:cNvPr id="268" name="Google Shape;268;p8"/>
            <p:cNvGrpSpPr/>
            <p:nvPr/>
          </p:nvGrpSpPr>
          <p:grpSpPr>
            <a:xfrm rot="-8645107">
              <a:off x="11624464" y="-302749"/>
              <a:ext cx="64692" cy="1378966"/>
              <a:chOff x="2713538" y="4539969"/>
              <a:chExt cx="11478" cy="216830"/>
            </a:xfrm>
          </p:grpSpPr>
          <p:sp>
            <p:nvSpPr>
              <p:cNvPr id="269" name="Google Shape;269;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1" name="Google Shape;271;p8"/>
            <p:cNvGrpSpPr/>
            <p:nvPr/>
          </p:nvGrpSpPr>
          <p:grpSpPr>
            <a:xfrm rot="-8645091">
              <a:off x="10695262" y="-12489"/>
              <a:ext cx="755986" cy="764426"/>
              <a:chOff x="2739953" y="4535520"/>
              <a:chExt cx="156481" cy="158228"/>
            </a:xfrm>
          </p:grpSpPr>
          <p:sp>
            <p:nvSpPr>
              <p:cNvPr id="272" name="Google Shape;272;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4" name="Google Shape;274;p8"/>
            <p:cNvGrpSpPr/>
            <p:nvPr/>
          </p:nvGrpSpPr>
          <p:grpSpPr>
            <a:xfrm rot="-8645091">
              <a:off x="11480051" y="555923"/>
              <a:ext cx="755996" cy="764426"/>
              <a:chOff x="2539378" y="4535520"/>
              <a:chExt cx="156483" cy="158228"/>
            </a:xfrm>
          </p:grpSpPr>
          <p:sp>
            <p:nvSpPr>
              <p:cNvPr id="275" name="Google Shape;275;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 name="Google Shape;277;p8"/>
            <p:cNvGrpSpPr/>
            <p:nvPr/>
          </p:nvGrpSpPr>
          <p:grpSpPr>
            <a:xfrm rot="-8645091">
              <a:off x="10717639" y="753406"/>
              <a:ext cx="584934" cy="1054596"/>
              <a:chOff x="2657637" y="4345112"/>
              <a:chExt cx="121075" cy="218290"/>
            </a:xfrm>
          </p:grpSpPr>
          <p:sp>
            <p:nvSpPr>
              <p:cNvPr id="278" name="Google Shape;278;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0" name="Google Shape;280;p8"/>
          <p:cNvGrpSpPr/>
          <p:nvPr/>
        </p:nvGrpSpPr>
        <p:grpSpPr>
          <a:xfrm rot="-164992" flipH="1">
            <a:off x="2272574" y="-286092"/>
            <a:ext cx="1492205" cy="1605029"/>
            <a:chOff x="10463935" y="-190643"/>
            <a:chExt cx="1924451" cy="2069956"/>
          </a:xfrm>
        </p:grpSpPr>
        <p:grpSp>
          <p:nvGrpSpPr>
            <p:cNvPr id="281" name="Google Shape;281;p8"/>
            <p:cNvGrpSpPr/>
            <p:nvPr/>
          </p:nvGrpSpPr>
          <p:grpSpPr>
            <a:xfrm rot="-8645107">
              <a:off x="11624464" y="-302749"/>
              <a:ext cx="64692" cy="1378966"/>
              <a:chOff x="2713538" y="4539969"/>
              <a:chExt cx="11478" cy="216830"/>
            </a:xfrm>
          </p:grpSpPr>
          <p:sp>
            <p:nvSpPr>
              <p:cNvPr id="282" name="Google Shape;282;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3" name="Google Shape;283;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284" name="Google Shape;284;p8"/>
            <p:cNvGrpSpPr/>
            <p:nvPr/>
          </p:nvGrpSpPr>
          <p:grpSpPr>
            <a:xfrm rot="-8645091">
              <a:off x="10695262" y="-12489"/>
              <a:ext cx="755986" cy="764426"/>
              <a:chOff x="2739953" y="4535520"/>
              <a:chExt cx="156481" cy="158228"/>
            </a:xfrm>
          </p:grpSpPr>
          <p:sp>
            <p:nvSpPr>
              <p:cNvPr id="285" name="Google Shape;285;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6" name="Google Shape;286;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287" name="Google Shape;287;p8"/>
            <p:cNvGrpSpPr/>
            <p:nvPr/>
          </p:nvGrpSpPr>
          <p:grpSpPr>
            <a:xfrm rot="-8645091">
              <a:off x="11480051" y="555923"/>
              <a:ext cx="755996" cy="764426"/>
              <a:chOff x="2539378" y="4535520"/>
              <a:chExt cx="156483" cy="158228"/>
            </a:xfrm>
          </p:grpSpPr>
          <p:sp>
            <p:nvSpPr>
              <p:cNvPr id="288" name="Google Shape;288;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89" name="Google Shape;289;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290" name="Google Shape;290;p8"/>
            <p:cNvGrpSpPr/>
            <p:nvPr/>
          </p:nvGrpSpPr>
          <p:grpSpPr>
            <a:xfrm rot="-8645091">
              <a:off x="10717639" y="753406"/>
              <a:ext cx="584934" cy="1054596"/>
              <a:chOff x="2657637" y="4345112"/>
              <a:chExt cx="121075" cy="218290"/>
            </a:xfrm>
          </p:grpSpPr>
          <p:sp>
            <p:nvSpPr>
              <p:cNvPr id="291" name="Google Shape;291;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292" name="Google Shape;292;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293" name="Google Shape;293;p8"/>
          <p:cNvGrpSpPr/>
          <p:nvPr/>
        </p:nvGrpSpPr>
        <p:grpSpPr>
          <a:xfrm rot="1923143">
            <a:off x="3602885" y="-504541"/>
            <a:ext cx="1492218" cy="1605042"/>
            <a:chOff x="10463935" y="-190643"/>
            <a:chExt cx="1924451" cy="2069956"/>
          </a:xfrm>
        </p:grpSpPr>
        <p:grpSp>
          <p:nvGrpSpPr>
            <p:cNvPr id="294" name="Google Shape;294;p8"/>
            <p:cNvGrpSpPr/>
            <p:nvPr/>
          </p:nvGrpSpPr>
          <p:grpSpPr>
            <a:xfrm rot="-8645107">
              <a:off x="11624464" y="-302749"/>
              <a:ext cx="64692" cy="1378966"/>
              <a:chOff x="2713538" y="4539969"/>
              <a:chExt cx="11478" cy="216830"/>
            </a:xfrm>
          </p:grpSpPr>
          <p:sp>
            <p:nvSpPr>
              <p:cNvPr id="295" name="Google Shape;295;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8"/>
            <p:cNvGrpSpPr/>
            <p:nvPr/>
          </p:nvGrpSpPr>
          <p:grpSpPr>
            <a:xfrm rot="-8645091">
              <a:off x="10695262" y="-12489"/>
              <a:ext cx="755986" cy="764426"/>
              <a:chOff x="2739953" y="4535520"/>
              <a:chExt cx="156481" cy="158228"/>
            </a:xfrm>
          </p:grpSpPr>
          <p:sp>
            <p:nvSpPr>
              <p:cNvPr id="298" name="Google Shape;298;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0" name="Google Shape;300;p8"/>
            <p:cNvGrpSpPr/>
            <p:nvPr/>
          </p:nvGrpSpPr>
          <p:grpSpPr>
            <a:xfrm rot="-8645091">
              <a:off x="11480051" y="555923"/>
              <a:ext cx="755996" cy="764426"/>
              <a:chOff x="2539378" y="4535520"/>
              <a:chExt cx="156483" cy="158228"/>
            </a:xfrm>
          </p:grpSpPr>
          <p:sp>
            <p:nvSpPr>
              <p:cNvPr id="301" name="Google Shape;301;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3" name="Google Shape;303;p8"/>
            <p:cNvGrpSpPr/>
            <p:nvPr/>
          </p:nvGrpSpPr>
          <p:grpSpPr>
            <a:xfrm rot="-8645091">
              <a:off x="10717639" y="753406"/>
              <a:ext cx="584934" cy="1054596"/>
              <a:chOff x="2657637" y="4345112"/>
              <a:chExt cx="121075" cy="218290"/>
            </a:xfrm>
          </p:grpSpPr>
          <p:sp>
            <p:nvSpPr>
              <p:cNvPr id="304" name="Google Shape;304;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6" name="Google Shape;306;p8"/>
          <p:cNvGrpSpPr/>
          <p:nvPr/>
        </p:nvGrpSpPr>
        <p:grpSpPr>
          <a:xfrm rot="-164992" flipH="1">
            <a:off x="4830724" y="-286092"/>
            <a:ext cx="1492205" cy="1605029"/>
            <a:chOff x="10463935" y="-190643"/>
            <a:chExt cx="1924451" cy="2069956"/>
          </a:xfrm>
        </p:grpSpPr>
        <p:grpSp>
          <p:nvGrpSpPr>
            <p:cNvPr id="307" name="Google Shape;307;p8"/>
            <p:cNvGrpSpPr/>
            <p:nvPr/>
          </p:nvGrpSpPr>
          <p:grpSpPr>
            <a:xfrm rot="-8645107">
              <a:off x="11624464" y="-302749"/>
              <a:ext cx="64692" cy="1378966"/>
              <a:chOff x="2713538" y="4539969"/>
              <a:chExt cx="11478" cy="216830"/>
            </a:xfrm>
          </p:grpSpPr>
          <p:sp>
            <p:nvSpPr>
              <p:cNvPr id="308" name="Google Shape;308;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09" name="Google Shape;309;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10" name="Google Shape;310;p8"/>
            <p:cNvGrpSpPr/>
            <p:nvPr/>
          </p:nvGrpSpPr>
          <p:grpSpPr>
            <a:xfrm rot="-8645091">
              <a:off x="10695262" y="-12489"/>
              <a:ext cx="755986" cy="764426"/>
              <a:chOff x="2739953" y="4535520"/>
              <a:chExt cx="156481" cy="158228"/>
            </a:xfrm>
          </p:grpSpPr>
          <p:sp>
            <p:nvSpPr>
              <p:cNvPr id="311" name="Google Shape;311;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12" name="Google Shape;312;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13" name="Google Shape;313;p8"/>
            <p:cNvGrpSpPr/>
            <p:nvPr/>
          </p:nvGrpSpPr>
          <p:grpSpPr>
            <a:xfrm rot="-8645091">
              <a:off x="11480051" y="555923"/>
              <a:ext cx="755996" cy="764426"/>
              <a:chOff x="2539378" y="4535520"/>
              <a:chExt cx="156483" cy="158228"/>
            </a:xfrm>
          </p:grpSpPr>
          <p:sp>
            <p:nvSpPr>
              <p:cNvPr id="314" name="Google Shape;314;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15" name="Google Shape;315;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16" name="Google Shape;316;p8"/>
            <p:cNvGrpSpPr/>
            <p:nvPr/>
          </p:nvGrpSpPr>
          <p:grpSpPr>
            <a:xfrm rot="-8645091">
              <a:off x="10717639" y="753406"/>
              <a:ext cx="584934" cy="1054596"/>
              <a:chOff x="2657637" y="4345112"/>
              <a:chExt cx="121075" cy="218290"/>
            </a:xfrm>
          </p:grpSpPr>
          <p:sp>
            <p:nvSpPr>
              <p:cNvPr id="317" name="Google Shape;317;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18" name="Google Shape;318;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319" name="Google Shape;319;p8"/>
          <p:cNvGrpSpPr/>
          <p:nvPr/>
        </p:nvGrpSpPr>
        <p:grpSpPr>
          <a:xfrm rot="1923143">
            <a:off x="6163285" y="-504541"/>
            <a:ext cx="1492218" cy="1605042"/>
            <a:chOff x="10463935" y="-190643"/>
            <a:chExt cx="1924451" cy="2069956"/>
          </a:xfrm>
        </p:grpSpPr>
        <p:grpSp>
          <p:nvGrpSpPr>
            <p:cNvPr id="320" name="Google Shape;320;p8"/>
            <p:cNvGrpSpPr/>
            <p:nvPr/>
          </p:nvGrpSpPr>
          <p:grpSpPr>
            <a:xfrm rot="-8645107">
              <a:off x="11624464" y="-302749"/>
              <a:ext cx="64692" cy="1378966"/>
              <a:chOff x="2713538" y="4539969"/>
              <a:chExt cx="11478" cy="216830"/>
            </a:xfrm>
          </p:grpSpPr>
          <p:sp>
            <p:nvSpPr>
              <p:cNvPr id="321" name="Google Shape;321;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3" name="Google Shape;323;p8"/>
            <p:cNvGrpSpPr/>
            <p:nvPr/>
          </p:nvGrpSpPr>
          <p:grpSpPr>
            <a:xfrm rot="-8645091">
              <a:off x="10695262" y="-12489"/>
              <a:ext cx="755986" cy="764426"/>
              <a:chOff x="2739953" y="4535520"/>
              <a:chExt cx="156481" cy="158228"/>
            </a:xfrm>
          </p:grpSpPr>
          <p:sp>
            <p:nvSpPr>
              <p:cNvPr id="324" name="Google Shape;324;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6" name="Google Shape;326;p8"/>
            <p:cNvGrpSpPr/>
            <p:nvPr/>
          </p:nvGrpSpPr>
          <p:grpSpPr>
            <a:xfrm rot="-8645091">
              <a:off x="11480051" y="555923"/>
              <a:ext cx="755996" cy="764426"/>
              <a:chOff x="2539378" y="4535520"/>
              <a:chExt cx="156483" cy="158228"/>
            </a:xfrm>
          </p:grpSpPr>
          <p:sp>
            <p:nvSpPr>
              <p:cNvPr id="327" name="Google Shape;327;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9" name="Google Shape;329;p8"/>
            <p:cNvGrpSpPr/>
            <p:nvPr/>
          </p:nvGrpSpPr>
          <p:grpSpPr>
            <a:xfrm rot="-8645091">
              <a:off x="10717639" y="753406"/>
              <a:ext cx="584934" cy="1054596"/>
              <a:chOff x="2657637" y="4345112"/>
              <a:chExt cx="121075" cy="218290"/>
            </a:xfrm>
          </p:grpSpPr>
          <p:sp>
            <p:nvSpPr>
              <p:cNvPr id="330" name="Google Shape;330;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2" name="Google Shape;332;p8"/>
          <p:cNvGrpSpPr/>
          <p:nvPr/>
        </p:nvGrpSpPr>
        <p:grpSpPr>
          <a:xfrm rot="-164992" flipH="1">
            <a:off x="7493099" y="-286092"/>
            <a:ext cx="1492205" cy="1605029"/>
            <a:chOff x="10463935" y="-190643"/>
            <a:chExt cx="1924451" cy="2069956"/>
          </a:xfrm>
        </p:grpSpPr>
        <p:grpSp>
          <p:nvGrpSpPr>
            <p:cNvPr id="333" name="Google Shape;333;p8"/>
            <p:cNvGrpSpPr/>
            <p:nvPr/>
          </p:nvGrpSpPr>
          <p:grpSpPr>
            <a:xfrm rot="-8645107">
              <a:off x="11624464" y="-302749"/>
              <a:ext cx="64692" cy="1378966"/>
              <a:chOff x="2713538" y="4539969"/>
              <a:chExt cx="11478" cy="216830"/>
            </a:xfrm>
          </p:grpSpPr>
          <p:sp>
            <p:nvSpPr>
              <p:cNvPr id="334" name="Google Shape;334;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35" name="Google Shape;335;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36" name="Google Shape;336;p8"/>
            <p:cNvGrpSpPr/>
            <p:nvPr/>
          </p:nvGrpSpPr>
          <p:grpSpPr>
            <a:xfrm rot="-8645091">
              <a:off x="10695262" y="-12489"/>
              <a:ext cx="755986" cy="764426"/>
              <a:chOff x="2739953" y="4535520"/>
              <a:chExt cx="156481" cy="158228"/>
            </a:xfrm>
          </p:grpSpPr>
          <p:sp>
            <p:nvSpPr>
              <p:cNvPr id="337" name="Google Shape;337;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38" name="Google Shape;338;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39" name="Google Shape;339;p8"/>
            <p:cNvGrpSpPr/>
            <p:nvPr/>
          </p:nvGrpSpPr>
          <p:grpSpPr>
            <a:xfrm rot="-8645091">
              <a:off x="11480051" y="555923"/>
              <a:ext cx="755996" cy="764426"/>
              <a:chOff x="2539378" y="4535520"/>
              <a:chExt cx="156483" cy="158228"/>
            </a:xfrm>
          </p:grpSpPr>
          <p:sp>
            <p:nvSpPr>
              <p:cNvPr id="340" name="Google Shape;340;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41" name="Google Shape;341;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42" name="Google Shape;342;p8"/>
            <p:cNvGrpSpPr/>
            <p:nvPr/>
          </p:nvGrpSpPr>
          <p:grpSpPr>
            <a:xfrm rot="-8645091">
              <a:off x="10717639" y="753406"/>
              <a:ext cx="584934" cy="1054596"/>
              <a:chOff x="2657637" y="4345112"/>
              <a:chExt cx="121075" cy="218290"/>
            </a:xfrm>
          </p:grpSpPr>
          <p:sp>
            <p:nvSpPr>
              <p:cNvPr id="343" name="Google Shape;343;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44" name="Google Shape;344;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345" name="Google Shape;345;p8"/>
          <p:cNvGrpSpPr/>
          <p:nvPr/>
        </p:nvGrpSpPr>
        <p:grpSpPr>
          <a:xfrm rot="1923143">
            <a:off x="8823410" y="-504541"/>
            <a:ext cx="1492218" cy="1605042"/>
            <a:chOff x="10463935" y="-190643"/>
            <a:chExt cx="1924451" cy="2069956"/>
          </a:xfrm>
        </p:grpSpPr>
        <p:grpSp>
          <p:nvGrpSpPr>
            <p:cNvPr id="346" name="Google Shape;346;p8"/>
            <p:cNvGrpSpPr/>
            <p:nvPr/>
          </p:nvGrpSpPr>
          <p:grpSpPr>
            <a:xfrm rot="-8645107">
              <a:off x="11624464" y="-302749"/>
              <a:ext cx="64692" cy="1378966"/>
              <a:chOff x="2713538" y="4539969"/>
              <a:chExt cx="11478" cy="216830"/>
            </a:xfrm>
          </p:grpSpPr>
          <p:sp>
            <p:nvSpPr>
              <p:cNvPr id="347" name="Google Shape;347;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9" name="Google Shape;349;p8"/>
            <p:cNvGrpSpPr/>
            <p:nvPr/>
          </p:nvGrpSpPr>
          <p:grpSpPr>
            <a:xfrm rot="-8645091">
              <a:off x="10695262" y="-12489"/>
              <a:ext cx="755986" cy="764426"/>
              <a:chOff x="2739953" y="4535520"/>
              <a:chExt cx="156481" cy="158228"/>
            </a:xfrm>
          </p:grpSpPr>
          <p:sp>
            <p:nvSpPr>
              <p:cNvPr id="350" name="Google Shape;350;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 name="Google Shape;352;p8"/>
            <p:cNvGrpSpPr/>
            <p:nvPr/>
          </p:nvGrpSpPr>
          <p:grpSpPr>
            <a:xfrm rot="-8645091">
              <a:off x="11480051" y="555923"/>
              <a:ext cx="755996" cy="764426"/>
              <a:chOff x="2539378" y="4535520"/>
              <a:chExt cx="156483" cy="158228"/>
            </a:xfrm>
          </p:grpSpPr>
          <p:sp>
            <p:nvSpPr>
              <p:cNvPr id="353" name="Google Shape;353;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 name="Google Shape;355;p8"/>
            <p:cNvGrpSpPr/>
            <p:nvPr/>
          </p:nvGrpSpPr>
          <p:grpSpPr>
            <a:xfrm rot="-8645091">
              <a:off x="10717639" y="753406"/>
              <a:ext cx="584934" cy="1054596"/>
              <a:chOff x="2657637" y="4345112"/>
              <a:chExt cx="121075" cy="218290"/>
            </a:xfrm>
          </p:grpSpPr>
          <p:sp>
            <p:nvSpPr>
              <p:cNvPr id="356" name="Google Shape;356;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8" name="Google Shape;358;p8"/>
          <p:cNvGrpSpPr/>
          <p:nvPr/>
        </p:nvGrpSpPr>
        <p:grpSpPr>
          <a:xfrm rot="-164992" flipH="1">
            <a:off x="10051249" y="-286092"/>
            <a:ext cx="1492205" cy="1605029"/>
            <a:chOff x="10463935" y="-190643"/>
            <a:chExt cx="1924451" cy="2069956"/>
          </a:xfrm>
        </p:grpSpPr>
        <p:grpSp>
          <p:nvGrpSpPr>
            <p:cNvPr id="359" name="Google Shape;359;p8"/>
            <p:cNvGrpSpPr/>
            <p:nvPr/>
          </p:nvGrpSpPr>
          <p:grpSpPr>
            <a:xfrm rot="-8645107">
              <a:off x="11624464" y="-302749"/>
              <a:ext cx="64692" cy="1378966"/>
              <a:chOff x="2713538" y="4539969"/>
              <a:chExt cx="11478" cy="216830"/>
            </a:xfrm>
          </p:grpSpPr>
          <p:sp>
            <p:nvSpPr>
              <p:cNvPr id="360" name="Google Shape;360;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61" name="Google Shape;361;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62" name="Google Shape;362;p8"/>
            <p:cNvGrpSpPr/>
            <p:nvPr/>
          </p:nvGrpSpPr>
          <p:grpSpPr>
            <a:xfrm rot="-8645091">
              <a:off x="10695262" y="-12489"/>
              <a:ext cx="755986" cy="764426"/>
              <a:chOff x="2739953" y="4535520"/>
              <a:chExt cx="156481" cy="158228"/>
            </a:xfrm>
          </p:grpSpPr>
          <p:sp>
            <p:nvSpPr>
              <p:cNvPr id="363" name="Google Shape;363;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64" name="Google Shape;364;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65" name="Google Shape;365;p8"/>
            <p:cNvGrpSpPr/>
            <p:nvPr/>
          </p:nvGrpSpPr>
          <p:grpSpPr>
            <a:xfrm rot="-8645091">
              <a:off x="11480051" y="555923"/>
              <a:ext cx="755996" cy="764426"/>
              <a:chOff x="2539378" y="4535520"/>
              <a:chExt cx="156483" cy="158228"/>
            </a:xfrm>
          </p:grpSpPr>
          <p:sp>
            <p:nvSpPr>
              <p:cNvPr id="366" name="Google Shape;366;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67" name="Google Shape;367;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68" name="Google Shape;368;p8"/>
            <p:cNvGrpSpPr/>
            <p:nvPr/>
          </p:nvGrpSpPr>
          <p:grpSpPr>
            <a:xfrm rot="-8645091">
              <a:off x="10717639" y="753406"/>
              <a:ext cx="584934" cy="1054596"/>
              <a:chOff x="2657637" y="4345112"/>
              <a:chExt cx="121075" cy="218290"/>
            </a:xfrm>
          </p:grpSpPr>
          <p:sp>
            <p:nvSpPr>
              <p:cNvPr id="369" name="Google Shape;369;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70" name="Google Shape;370;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371" name="Google Shape;371;p8"/>
          <p:cNvGrpSpPr/>
          <p:nvPr/>
        </p:nvGrpSpPr>
        <p:grpSpPr>
          <a:xfrm rot="-164992" flipH="1">
            <a:off x="-571951" y="-286092"/>
            <a:ext cx="1492205" cy="1605029"/>
            <a:chOff x="10463935" y="-190643"/>
            <a:chExt cx="1924451" cy="2069956"/>
          </a:xfrm>
        </p:grpSpPr>
        <p:grpSp>
          <p:nvGrpSpPr>
            <p:cNvPr id="372" name="Google Shape;372;p8"/>
            <p:cNvGrpSpPr/>
            <p:nvPr/>
          </p:nvGrpSpPr>
          <p:grpSpPr>
            <a:xfrm rot="-8645107">
              <a:off x="11624464" y="-302749"/>
              <a:ext cx="64692" cy="1378966"/>
              <a:chOff x="2713538" y="4539969"/>
              <a:chExt cx="11478" cy="216830"/>
            </a:xfrm>
          </p:grpSpPr>
          <p:sp>
            <p:nvSpPr>
              <p:cNvPr id="373" name="Google Shape;373;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74" name="Google Shape;374;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75" name="Google Shape;375;p8"/>
            <p:cNvGrpSpPr/>
            <p:nvPr/>
          </p:nvGrpSpPr>
          <p:grpSpPr>
            <a:xfrm rot="-8645091">
              <a:off x="10695262" y="-12489"/>
              <a:ext cx="755986" cy="764426"/>
              <a:chOff x="2739953" y="4535520"/>
              <a:chExt cx="156481" cy="158228"/>
            </a:xfrm>
          </p:grpSpPr>
          <p:sp>
            <p:nvSpPr>
              <p:cNvPr id="376" name="Google Shape;376;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77" name="Google Shape;377;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78" name="Google Shape;378;p8"/>
            <p:cNvGrpSpPr/>
            <p:nvPr/>
          </p:nvGrpSpPr>
          <p:grpSpPr>
            <a:xfrm rot="-8645091">
              <a:off x="11480051" y="555923"/>
              <a:ext cx="755996" cy="764426"/>
              <a:chOff x="2539378" y="4535520"/>
              <a:chExt cx="156483" cy="158228"/>
            </a:xfrm>
          </p:grpSpPr>
          <p:sp>
            <p:nvSpPr>
              <p:cNvPr id="379" name="Google Shape;379;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80" name="Google Shape;380;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381" name="Google Shape;381;p8"/>
            <p:cNvGrpSpPr/>
            <p:nvPr/>
          </p:nvGrpSpPr>
          <p:grpSpPr>
            <a:xfrm rot="-8645091">
              <a:off x="10717639" y="753406"/>
              <a:ext cx="584934" cy="1054596"/>
              <a:chOff x="2657637" y="4345112"/>
              <a:chExt cx="121075" cy="218290"/>
            </a:xfrm>
          </p:grpSpPr>
          <p:sp>
            <p:nvSpPr>
              <p:cNvPr id="382" name="Google Shape;382;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383" name="Google Shape;383;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384" name="Google Shape;384;p8"/>
          <p:cNvGrpSpPr/>
          <p:nvPr/>
        </p:nvGrpSpPr>
        <p:grpSpPr>
          <a:xfrm rot="1923143">
            <a:off x="11397210" y="-504541"/>
            <a:ext cx="1492218" cy="1605042"/>
            <a:chOff x="10463935" y="-190643"/>
            <a:chExt cx="1924451" cy="2069956"/>
          </a:xfrm>
        </p:grpSpPr>
        <p:grpSp>
          <p:nvGrpSpPr>
            <p:cNvPr id="385" name="Google Shape;385;p8"/>
            <p:cNvGrpSpPr/>
            <p:nvPr/>
          </p:nvGrpSpPr>
          <p:grpSpPr>
            <a:xfrm rot="-8645107">
              <a:off x="11624464" y="-302749"/>
              <a:ext cx="64692" cy="1378966"/>
              <a:chOff x="2713538" y="4539969"/>
              <a:chExt cx="11478" cy="216830"/>
            </a:xfrm>
          </p:grpSpPr>
          <p:sp>
            <p:nvSpPr>
              <p:cNvPr id="386" name="Google Shape;386;p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8" name="Google Shape;388;p8"/>
            <p:cNvGrpSpPr/>
            <p:nvPr/>
          </p:nvGrpSpPr>
          <p:grpSpPr>
            <a:xfrm rot="-8645091">
              <a:off x="10695262" y="-12489"/>
              <a:ext cx="755986" cy="764426"/>
              <a:chOff x="2739953" y="4535520"/>
              <a:chExt cx="156481" cy="158228"/>
            </a:xfrm>
          </p:grpSpPr>
          <p:sp>
            <p:nvSpPr>
              <p:cNvPr id="389" name="Google Shape;389;p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1" name="Google Shape;391;p8"/>
            <p:cNvGrpSpPr/>
            <p:nvPr/>
          </p:nvGrpSpPr>
          <p:grpSpPr>
            <a:xfrm rot="-8645091">
              <a:off x="11480051" y="555923"/>
              <a:ext cx="755996" cy="764426"/>
              <a:chOff x="2539378" y="4535520"/>
              <a:chExt cx="156483" cy="158228"/>
            </a:xfrm>
          </p:grpSpPr>
          <p:sp>
            <p:nvSpPr>
              <p:cNvPr id="392" name="Google Shape;392;p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4" name="Google Shape;394;p8"/>
            <p:cNvGrpSpPr/>
            <p:nvPr/>
          </p:nvGrpSpPr>
          <p:grpSpPr>
            <a:xfrm rot="-8645091">
              <a:off x="10717639" y="753406"/>
              <a:ext cx="584934" cy="1054596"/>
              <a:chOff x="2657637" y="4345112"/>
              <a:chExt cx="121075" cy="218290"/>
            </a:xfrm>
          </p:grpSpPr>
          <p:sp>
            <p:nvSpPr>
              <p:cNvPr id="395" name="Google Shape;395;p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49733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57000"/>
          </a:blip>
          <a:stretch>
            <a:fillRect/>
          </a:stretch>
        </p:blipFill>
        <p:spPr>
          <a:xfrm rot="-1420449">
            <a:off x="6801621" y="3504495"/>
            <a:ext cx="7689297" cy="5126212"/>
          </a:xfrm>
          <a:prstGeom prst="rect">
            <a:avLst/>
          </a:prstGeom>
          <a:noFill/>
          <a:ln>
            <a:noFill/>
          </a:ln>
        </p:spPr>
      </p:pic>
      <p:pic>
        <p:nvPicPr>
          <p:cNvPr id="83" name="Google Shape;83;p6"/>
          <p:cNvPicPr preferRelativeResize="0"/>
          <p:nvPr/>
        </p:nvPicPr>
        <p:blipFill>
          <a:blip r:embed="rId2">
            <a:alphaModFix amt="57000"/>
          </a:blip>
          <a:stretch>
            <a:fillRect/>
          </a:stretch>
        </p:blipFill>
        <p:spPr>
          <a:xfrm rot="-1420444">
            <a:off x="-1669991" y="-1283901"/>
            <a:ext cx="5450301" cy="3633533"/>
          </a:xfrm>
          <a:prstGeom prst="rect">
            <a:avLst/>
          </a:prstGeom>
          <a:noFill/>
          <a:ln>
            <a:noFill/>
          </a:ln>
        </p:spPr>
      </p:pic>
      <p:pic>
        <p:nvPicPr>
          <p:cNvPr id="84" name="Google Shape;84;p6"/>
          <p:cNvPicPr preferRelativeResize="0"/>
          <p:nvPr/>
        </p:nvPicPr>
        <p:blipFill>
          <a:blip r:embed="rId3"/>
          <a:stretch>
            <a:fillRect/>
          </a:stretch>
        </p:blipFill>
        <p:spPr>
          <a:xfrm>
            <a:off x="10713069" y="5410567"/>
            <a:ext cx="1665967" cy="2405665"/>
          </a:xfrm>
          <a:prstGeom prst="rect">
            <a:avLst/>
          </a:prstGeom>
          <a:noFill/>
          <a:ln>
            <a:noFill/>
          </a:ln>
        </p:spPr>
      </p:pic>
      <p:pic>
        <p:nvPicPr>
          <p:cNvPr id="85" name="Google Shape;85;p6"/>
          <p:cNvPicPr preferRelativeResize="0"/>
          <p:nvPr/>
        </p:nvPicPr>
        <p:blipFill>
          <a:blip r:embed="rId4"/>
          <a:stretch>
            <a:fillRect/>
          </a:stretch>
        </p:blipFill>
        <p:spPr>
          <a:xfrm rot="-590945">
            <a:off x="11485941" y="3392712"/>
            <a:ext cx="1446915" cy="2986441"/>
          </a:xfrm>
          <a:prstGeom prst="rect">
            <a:avLst/>
          </a:prstGeom>
          <a:noFill/>
          <a:ln>
            <a:noFill/>
          </a:ln>
        </p:spPr>
      </p:pic>
      <p:pic>
        <p:nvPicPr>
          <p:cNvPr id="86" name="Google Shape;86;p6"/>
          <p:cNvPicPr preferRelativeResize="0"/>
          <p:nvPr/>
        </p:nvPicPr>
        <p:blipFill>
          <a:blip r:embed="rId5">
            <a:alphaModFix amt="69000"/>
          </a:blip>
          <a:stretch>
            <a:fillRect/>
          </a:stretch>
        </p:blipFill>
        <p:spPr>
          <a:xfrm rot="2064848">
            <a:off x="-524464" y="-713896"/>
            <a:ext cx="1816467" cy="2842756"/>
          </a:xfrm>
          <a:prstGeom prst="rect">
            <a:avLst/>
          </a:prstGeom>
          <a:noFill/>
          <a:ln>
            <a:noFill/>
          </a:ln>
        </p:spPr>
      </p:pic>
      <p:pic>
        <p:nvPicPr>
          <p:cNvPr id="87" name="Google Shape;87;p6"/>
          <p:cNvPicPr preferRelativeResize="0"/>
          <p:nvPr/>
        </p:nvPicPr>
        <p:blipFill>
          <a:blip r:embed="rId6"/>
          <a:stretch>
            <a:fillRect/>
          </a:stretch>
        </p:blipFill>
        <p:spPr>
          <a:xfrm rot="1732557" flipH="1">
            <a:off x="-770232" y="-499996"/>
            <a:ext cx="1848132" cy="2668716"/>
          </a:xfrm>
          <a:prstGeom prst="rect">
            <a:avLst/>
          </a:prstGeom>
          <a:noFill/>
          <a:ln>
            <a:noFill/>
          </a:ln>
        </p:spPr>
      </p:pic>
      <p:pic>
        <p:nvPicPr>
          <p:cNvPr id="88" name="Google Shape;88;p6"/>
          <p:cNvPicPr preferRelativeResize="0"/>
          <p:nvPr/>
        </p:nvPicPr>
        <p:blipFill>
          <a:blip r:embed="rId7"/>
          <a:stretch>
            <a:fillRect/>
          </a:stretch>
        </p:blipFill>
        <p:spPr>
          <a:xfrm rot="1297927">
            <a:off x="-592223" y="-403133"/>
            <a:ext cx="1344811" cy="3348133"/>
          </a:xfrm>
          <a:prstGeom prst="rect">
            <a:avLst/>
          </a:prstGeom>
          <a:noFill/>
          <a:ln>
            <a:noFill/>
          </a:ln>
        </p:spPr>
      </p:pic>
      <p:pic>
        <p:nvPicPr>
          <p:cNvPr id="89" name="Google Shape;89;p6"/>
          <p:cNvPicPr preferRelativeResize="0"/>
          <p:nvPr/>
        </p:nvPicPr>
        <p:blipFill>
          <a:blip r:embed="rId8"/>
          <a:stretch>
            <a:fillRect/>
          </a:stretch>
        </p:blipFill>
        <p:spPr>
          <a:xfrm rot="1041827">
            <a:off x="11241257" y="4623683"/>
            <a:ext cx="1936284" cy="3030268"/>
          </a:xfrm>
          <a:prstGeom prst="rect">
            <a:avLst/>
          </a:prstGeom>
          <a:noFill/>
          <a:ln>
            <a:noFill/>
          </a:ln>
        </p:spPr>
      </p:pic>
      <p:pic>
        <p:nvPicPr>
          <p:cNvPr id="90" name="Google Shape;90;p6"/>
          <p:cNvPicPr preferRelativeResize="0"/>
          <p:nvPr/>
        </p:nvPicPr>
        <p:blipFill>
          <a:blip r:embed="rId9"/>
          <a:stretch>
            <a:fillRect/>
          </a:stretch>
        </p:blipFill>
        <p:spPr>
          <a:xfrm rot="-1834479">
            <a:off x="11379844" y="-323071"/>
            <a:ext cx="1659092" cy="2596471"/>
          </a:xfrm>
          <a:prstGeom prst="rect">
            <a:avLst/>
          </a:prstGeom>
          <a:noFill/>
          <a:ln>
            <a:noFill/>
          </a:ln>
        </p:spPr>
      </p:pic>
      <p:pic>
        <p:nvPicPr>
          <p:cNvPr id="91" name="Google Shape;91;p6"/>
          <p:cNvPicPr preferRelativeResize="0"/>
          <p:nvPr/>
        </p:nvPicPr>
        <p:blipFill>
          <a:blip r:embed="rId9"/>
          <a:stretch>
            <a:fillRect/>
          </a:stretch>
        </p:blipFill>
        <p:spPr>
          <a:xfrm rot="8100000">
            <a:off x="-867089" y="5071045"/>
            <a:ext cx="1659091" cy="2596472"/>
          </a:xfrm>
          <a:prstGeom prst="rect">
            <a:avLst/>
          </a:prstGeom>
          <a:noFill/>
          <a:ln>
            <a:noFill/>
          </a:ln>
        </p:spPr>
      </p:pic>
      <p:sp>
        <p:nvSpPr>
          <p:cNvPr id="92" name="Google Shape;92;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9882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C98020-17DE-4846-A14A-F8D0210047C9}" type="datetimeFigureOut">
              <a:rPr lang="en-GB" smtClean="0"/>
              <a:t>04/12/2024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A7C5F2-EEA5-4F3F-87B4-542EF102B6BB}" type="slidenum">
              <a:rPr lang="en-GB" smtClean="0"/>
              <a:t>‹#›</a:t>
            </a:fld>
            <a:endParaRPr lang="en-GB"/>
          </a:p>
        </p:txBody>
      </p:sp>
    </p:spTree>
    <p:extLst>
      <p:ext uri="{BB962C8B-B14F-4D97-AF65-F5344CB8AC3E}">
        <p14:creationId xmlns:p14="http://schemas.microsoft.com/office/powerpoint/2010/main" val="305195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8020-17DE-4846-A14A-F8D0210047C9}" type="datetimeFigureOut">
              <a:rPr lang="en-GB" smtClean="0"/>
              <a:t>04/12/2024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A7C5F2-EEA5-4F3F-87B4-542EF102B6BB}" type="slidenum">
              <a:rPr lang="en-GB" smtClean="0"/>
              <a:t>‹#›</a:t>
            </a:fld>
            <a:endParaRPr lang="en-GB"/>
          </a:p>
        </p:txBody>
      </p:sp>
    </p:spTree>
    <p:extLst>
      <p:ext uri="{BB962C8B-B14F-4D97-AF65-F5344CB8AC3E}">
        <p14:creationId xmlns:p14="http://schemas.microsoft.com/office/powerpoint/2010/main" val="6010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Six columns">
  <p:cSld name="CUSTOM_2">
    <p:spTree>
      <p:nvGrpSpPr>
        <p:cNvPr id="1" name="Shape 73"/>
        <p:cNvGrpSpPr/>
        <p:nvPr/>
      </p:nvGrpSpPr>
      <p:grpSpPr>
        <a:xfrm>
          <a:off x="0" y="0"/>
          <a:ext cx="0" cy="0"/>
          <a:chOff x="0" y="0"/>
          <a:chExt cx="0" cy="0"/>
        </a:xfrm>
      </p:grpSpPr>
      <p:sp>
        <p:nvSpPr>
          <p:cNvPr id="74" name="Google Shape;74;p4"/>
          <p:cNvSpPr/>
          <p:nvPr/>
        </p:nvSpPr>
        <p:spPr>
          <a:xfrm>
            <a:off x="192741" y="98009"/>
            <a:ext cx="11810401" cy="6665477"/>
          </a:xfrm>
          <a:custGeom>
            <a:avLst/>
            <a:gdLst/>
            <a:ahLst/>
            <a:cxnLst/>
            <a:rect l="l" t="t" r="r" b="b"/>
            <a:pathLst>
              <a:path w="4714731" h="3114709" extrusionOk="0">
                <a:moveTo>
                  <a:pt x="91423" y="2670201"/>
                </a:moveTo>
                <a:cubicBezTo>
                  <a:pt x="-24903" y="2193927"/>
                  <a:pt x="311084" y="2089039"/>
                  <a:pt x="73431" y="1475991"/>
                </a:cubicBezTo>
                <a:cubicBezTo>
                  <a:pt x="-164223" y="862937"/>
                  <a:pt x="230370" y="665796"/>
                  <a:pt x="471001" y="382843"/>
                </a:cubicBezTo>
                <a:cubicBezTo>
                  <a:pt x="1143815" y="-408291"/>
                  <a:pt x="1371877" y="616317"/>
                  <a:pt x="1858112" y="513574"/>
                </a:cubicBezTo>
                <a:cubicBezTo>
                  <a:pt x="2207997" y="439643"/>
                  <a:pt x="2492122" y="162477"/>
                  <a:pt x="2853969" y="83169"/>
                </a:cubicBezTo>
                <a:cubicBezTo>
                  <a:pt x="3319643" y="-18893"/>
                  <a:pt x="4285750" y="-58865"/>
                  <a:pt x="4458533" y="152137"/>
                </a:cubicBezTo>
                <a:cubicBezTo>
                  <a:pt x="4823641" y="598020"/>
                  <a:pt x="3990354" y="564159"/>
                  <a:pt x="4458440" y="1333085"/>
                </a:cubicBezTo>
                <a:cubicBezTo>
                  <a:pt x="4814834" y="1918540"/>
                  <a:pt x="4814834" y="2305260"/>
                  <a:pt x="4361718" y="2716861"/>
                </a:cubicBezTo>
                <a:cubicBezTo>
                  <a:pt x="3965527" y="3076758"/>
                  <a:pt x="3353364" y="2649613"/>
                  <a:pt x="3014978" y="2597361"/>
                </a:cubicBezTo>
                <a:cubicBezTo>
                  <a:pt x="2758687" y="2557794"/>
                  <a:pt x="2531335" y="2552717"/>
                  <a:pt x="2302127" y="2687011"/>
                </a:cubicBezTo>
                <a:cubicBezTo>
                  <a:pt x="2278988" y="2700566"/>
                  <a:pt x="526488" y="3653513"/>
                  <a:pt x="91423" y="267020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4"/>
          <p:cNvSpPr txBox="1">
            <a:spLocks noGrp="1"/>
          </p:cNvSpPr>
          <p:nvPr>
            <p:ph type="title"/>
          </p:nvPr>
        </p:nvSpPr>
        <p:spPr>
          <a:xfrm>
            <a:off x="490775" y="751875"/>
            <a:ext cx="112104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6" name="Google Shape;76;p4"/>
          <p:cNvSpPr txBox="1">
            <a:spLocks noGrp="1"/>
          </p:cNvSpPr>
          <p:nvPr>
            <p:ph type="body" idx="1"/>
          </p:nvPr>
        </p:nvSpPr>
        <p:spPr>
          <a:xfrm>
            <a:off x="490775" y="27423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7" name="Google Shape;77;p4"/>
          <p:cNvSpPr txBox="1">
            <a:spLocks noGrp="1"/>
          </p:cNvSpPr>
          <p:nvPr>
            <p:ph type="body" idx="2"/>
          </p:nvPr>
        </p:nvSpPr>
        <p:spPr>
          <a:xfrm>
            <a:off x="4448700" y="27423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8" name="Google Shape;78;p4"/>
          <p:cNvSpPr txBox="1">
            <a:spLocks noGrp="1"/>
          </p:cNvSpPr>
          <p:nvPr>
            <p:ph type="body" idx="3"/>
          </p:nvPr>
        </p:nvSpPr>
        <p:spPr>
          <a:xfrm>
            <a:off x="490775" y="47834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9" name="Google Shape;79;p4"/>
          <p:cNvSpPr txBox="1">
            <a:spLocks noGrp="1"/>
          </p:cNvSpPr>
          <p:nvPr>
            <p:ph type="body" idx="4"/>
          </p:nvPr>
        </p:nvSpPr>
        <p:spPr>
          <a:xfrm>
            <a:off x="4448700" y="47834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80" name="Google Shape;80;p4"/>
          <p:cNvSpPr txBox="1">
            <a:spLocks noGrp="1"/>
          </p:cNvSpPr>
          <p:nvPr>
            <p:ph type="title" idx="5"/>
          </p:nvPr>
        </p:nvSpPr>
        <p:spPr>
          <a:xfrm>
            <a:off x="490775" y="2046600"/>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4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81" name="Google Shape;81;p4"/>
          <p:cNvSpPr txBox="1">
            <a:spLocks noGrp="1"/>
          </p:cNvSpPr>
          <p:nvPr>
            <p:ph type="title" idx="6"/>
          </p:nvPr>
        </p:nvSpPr>
        <p:spPr>
          <a:xfrm>
            <a:off x="4448700" y="2046600"/>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4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82" name="Google Shape;82;p4"/>
          <p:cNvSpPr txBox="1">
            <a:spLocks noGrp="1"/>
          </p:cNvSpPr>
          <p:nvPr>
            <p:ph type="title" idx="7"/>
          </p:nvPr>
        </p:nvSpPr>
        <p:spPr>
          <a:xfrm>
            <a:off x="490775" y="4087659"/>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4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83" name="Google Shape;83;p4"/>
          <p:cNvSpPr txBox="1">
            <a:spLocks noGrp="1"/>
          </p:cNvSpPr>
          <p:nvPr>
            <p:ph type="title" idx="8"/>
          </p:nvPr>
        </p:nvSpPr>
        <p:spPr>
          <a:xfrm>
            <a:off x="4448700" y="4087659"/>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4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84" name="Google Shape;84;p4"/>
          <p:cNvSpPr txBox="1">
            <a:spLocks noGrp="1"/>
          </p:cNvSpPr>
          <p:nvPr>
            <p:ph type="body" idx="9"/>
          </p:nvPr>
        </p:nvSpPr>
        <p:spPr>
          <a:xfrm>
            <a:off x="8406625" y="27423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85" name="Google Shape;85;p4"/>
          <p:cNvSpPr txBox="1">
            <a:spLocks noGrp="1"/>
          </p:cNvSpPr>
          <p:nvPr>
            <p:ph type="body" idx="13"/>
          </p:nvPr>
        </p:nvSpPr>
        <p:spPr>
          <a:xfrm>
            <a:off x="8406625" y="47834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lnSpc>
                <a:spcPct val="100000"/>
              </a:lnSpc>
              <a:spcBef>
                <a:spcPts val="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86" name="Google Shape;86;p4"/>
          <p:cNvSpPr txBox="1">
            <a:spLocks noGrp="1"/>
          </p:cNvSpPr>
          <p:nvPr>
            <p:ph type="title" idx="14"/>
          </p:nvPr>
        </p:nvSpPr>
        <p:spPr>
          <a:xfrm>
            <a:off x="8406625" y="2046600"/>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4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87" name="Google Shape;87;p4"/>
          <p:cNvSpPr txBox="1">
            <a:spLocks noGrp="1"/>
          </p:cNvSpPr>
          <p:nvPr>
            <p:ph type="title" idx="15"/>
          </p:nvPr>
        </p:nvSpPr>
        <p:spPr>
          <a:xfrm>
            <a:off x="8406625" y="4087659"/>
            <a:ext cx="3294600" cy="695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4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grpSp>
        <p:nvGrpSpPr>
          <p:cNvPr id="88" name="Google Shape;88;p4"/>
          <p:cNvGrpSpPr/>
          <p:nvPr/>
        </p:nvGrpSpPr>
        <p:grpSpPr>
          <a:xfrm flipH="1">
            <a:off x="131434" y="139260"/>
            <a:ext cx="1860003" cy="977154"/>
            <a:chOff x="9968793" y="4590490"/>
            <a:chExt cx="1524592" cy="800946"/>
          </a:xfrm>
        </p:grpSpPr>
        <p:sp>
          <p:nvSpPr>
            <p:cNvPr id="89" name="Google Shape;89;p4"/>
            <p:cNvSpPr/>
            <p:nvPr/>
          </p:nvSpPr>
          <p:spPr>
            <a:xfrm>
              <a:off x="9968793" y="4590490"/>
              <a:ext cx="1436908" cy="800946"/>
            </a:xfrm>
            <a:custGeom>
              <a:avLst/>
              <a:gdLst/>
              <a:ahLst/>
              <a:cxnLst/>
              <a:rect l="l" t="t" r="r" b="b"/>
              <a:pathLst>
                <a:path w="524898" h="292583" extrusionOk="0">
                  <a:moveTo>
                    <a:pt x="177055" y="0"/>
                  </a:moveTo>
                  <a:cubicBezTo>
                    <a:pt x="160506" y="0"/>
                    <a:pt x="147132" y="13375"/>
                    <a:pt x="147132" y="29930"/>
                  </a:cubicBezTo>
                  <a:cubicBezTo>
                    <a:pt x="147132" y="46479"/>
                    <a:pt x="160506" y="59854"/>
                    <a:pt x="177055" y="59854"/>
                  </a:cubicBezTo>
                  <a:lnTo>
                    <a:pt x="243405" y="59854"/>
                  </a:lnTo>
                  <a:cubicBezTo>
                    <a:pt x="232134" y="64160"/>
                    <a:pt x="224151" y="74909"/>
                    <a:pt x="224151" y="87694"/>
                  </a:cubicBezTo>
                  <a:cubicBezTo>
                    <a:pt x="224144" y="103506"/>
                    <a:pt x="236460" y="116077"/>
                    <a:pt x="251985" y="117202"/>
                  </a:cubicBezTo>
                  <a:lnTo>
                    <a:pt x="166172" y="117202"/>
                  </a:lnTo>
                  <a:cubicBezTo>
                    <a:pt x="149623" y="117202"/>
                    <a:pt x="136249" y="130577"/>
                    <a:pt x="136249" y="147132"/>
                  </a:cubicBezTo>
                  <a:cubicBezTo>
                    <a:pt x="136242" y="163681"/>
                    <a:pt x="149623" y="177270"/>
                    <a:pt x="166172" y="177270"/>
                  </a:cubicBezTo>
                  <a:cubicBezTo>
                    <a:pt x="154894" y="181570"/>
                    <a:pt x="146710" y="192312"/>
                    <a:pt x="146710" y="205104"/>
                  </a:cubicBezTo>
                  <a:cubicBezTo>
                    <a:pt x="146710" y="217514"/>
                    <a:pt x="154372" y="228176"/>
                    <a:pt x="165127" y="232730"/>
                  </a:cubicBezTo>
                  <a:lnTo>
                    <a:pt x="29930" y="232730"/>
                  </a:lnTo>
                  <a:cubicBezTo>
                    <a:pt x="13374" y="232730"/>
                    <a:pt x="0" y="246104"/>
                    <a:pt x="0" y="262660"/>
                  </a:cubicBezTo>
                  <a:cubicBezTo>
                    <a:pt x="0" y="279209"/>
                    <a:pt x="13374" y="292584"/>
                    <a:pt x="29930" y="292584"/>
                  </a:cubicBezTo>
                  <a:lnTo>
                    <a:pt x="273121" y="292584"/>
                  </a:lnTo>
                  <a:cubicBezTo>
                    <a:pt x="289677" y="292584"/>
                    <a:pt x="303051" y="279209"/>
                    <a:pt x="303051" y="262660"/>
                  </a:cubicBezTo>
                  <a:cubicBezTo>
                    <a:pt x="303051" y="250243"/>
                    <a:pt x="295389" y="239581"/>
                    <a:pt x="284634" y="235034"/>
                  </a:cubicBezTo>
                  <a:lnTo>
                    <a:pt x="417742" y="235034"/>
                  </a:lnTo>
                  <a:cubicBezTo>
                    <a:pt x="434291" y="235034"/>
                    <a:pt x="447672" y="221653"/>
                    <a:pt x="447672" y="205104"/>
                  </a:cubicBezTo>
                  <a:cubicBezTo>
                    <a:pt x="447665" y="188548"/>
                    <a:pt x="434291" y="175174"/>
                    <a:pt x="417742" y="175174"/>
                  </a:cubicBezTo>
                  <a:lnTo>
                    <a:pt x="314772" y="175174"/>
                  </a:lnTo>
                  <a:cubicBezTo>
                    <a:pt x="302308" y="171557"/>
                    <a:pt x="292798" y="160754"/>
                    <a:pt x="292798" y="147132"/>
                  </a:cubicBezTo>
                  <a:cubicBezTo>
                    <a:pt x="292798" y="133068"/>
                    <a:pt x="302750" y="121897"/>
                    <a:pt x="315816" y="118669"/>
                  </a:cubicBezTo>
                  <a:cubicBezTo>
                    <a:pt x="314162" y="118267"/>
                    <a:pt x="494968" y="117617"/>
                    <a:pt x="494968" y="117617"/>
                  </a:cubicBezTo>
                  <a:cubicBezTo>
                    <a:pt x="511524" y="117617"/>
                    <a:pt x="524898" y="104243"/>
                    <a:pt x="524898" y="87694"/>
                  </a:cubicBezTo>
                  <a:cubicBezTo>
                    <a:pt x="524898" y="71138"/>
                    <a:pt x="511517" y="57764"/>
                    <a:pt x="494968" y="57764"/>
                  </a:cubicBezTo>
                  <a:lnTo>
                    <a:pt x="428625" y="57764"/>
                  </a:lnTo>
                  <a:cubicBezTo>
                    <a:pt x="439936" y="53464"/>
                    <a:pt x="448087" y="42709"/>
                    <a:pt x="448087" y="29930"/>
                  </a:cubicBezTo>
                  <a:cubicBezTo>
                    <a:pt x="448087" y="13375"/>
                    <a:pt x="434498" y="0"/>
                    <a:pt x="417949" y="0"/>
                  </a:cubicBezTo>
                  <a:lnTo>
                    <a:pt x="177055"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11318262" y="5058366"/>
              <a:ext cx="175123" cy="175123"/>
            </a:xfrm>
            <a:custGeom>
              <a:avLst/>
              <a:gdLst/>
              <a:ahLst/>
              <a:cxnLst/>
              <a:rect l="l" t="t" r="r" b="b"/>
              <a:pathLst>
                <a:path w="63972" h="63972" extrusionOk="0">
                  <a:moveTo>
                    <a:pt x="0" y="31986"/>
                  </a:moveTo>
                  <a:cubicBezTo>
                    <a:pt x="0" y="14325"/>
                    <a:pt x="14319" y="0"/>
                    <a:pt x="31986" y="0"/>
                  </a:cubicBezTo>
                  <a:cubicBezTo>
                    <a:pt x="49654" y="0"/>
                    <a:pt x="63972" y="14325"/>
                    <a:pt x="63972" y="31986"/>
                  </a:cubicBezTo>
                  <a:cubicBezTo>
                    <a:pt x="63972" y="49654"/>
                    <a:pt x="49654" y="63972"/>
                    <a:pt x="31986" y="63972"/>
                  </a:cubicBezTo>
                  <a:cubicBezTo>
                    <a:pt x="14319" y="63972"/>
                    <a:pt x="0" y="49654"/>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 name="Google Shape;91;p4"/>
          <p:cNvGrpSpPr/>
          <p:nvPr/>
        </p:nvGrpSpPr>
        <p:grpSpPr>
          <a:xfrm flipH="1">
            <a:off x="10252797" y="5844232"/>
            <a:ext cx="1807107" cy="872244"/>
            <a:chOff x="581277" y="3084757"/>
            <a:chExt cx="2420773" cy="1168445"/>
          </a:xfrm>
        </p:grpSpPr>
        <p:sp>
          <p:nvSpPr>
            <p:cNvPr id="92" name="Google Shape;92;p4"/>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3861225" y="2240650"/>
            <a:ext cx="7326300" cy="2066100"/>
          </a:xfrm>
          <a:prstGeom prst="rect">
            <a:avLst/>
          </a:prstGeom>
        </p:spPr>
        <p:txBody>
          <a:bodyPr spcFirstLastPara="1" wrap="square" lIns="121900" tIns="121900" rIns="121900" bIns="121900" anchor="ctr" anchorCtr="0">
            <a:noAutofit/>
          </a:bodyPr>
          <a:lstStyle>
            <a:lvl1pPr marL="0" marR="0" lvl="0" indent="0" algn="l" rtl="0">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96" name="Google Shape;96;p5"/>
          <p:cNvSpPr txBox="1">
            <a:spLocks noGrp="1"/>
          </p:cNvSpPr>
          <p:nvPr>
            <p:ph type="body" idx="1"/>
          </p:nvPr>
        </p:nvSpPr>
        <p:spPr>
          <a:xfrm>
            <a:off x="3861225" y="4324300"/>
            <a:ext cx="73263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97" name="Google Shape;97;p5"/>
          <p:cNvGrpSpPr/>
          <p:nvPr/>
        </p:nvGrpSpPr>
        <p:grpSpPr>
          <a:xfrm>
            <a:off x="198578" y="1237354"/>
            <a:ext cx="3375997" cy="5653841"/>
            <a:chOff x="6181628" y="2412529"/>
            <a:chExt cx="3375997" cy="5653841"/>
          </a:xfrm>
        </p:grpSpPr>
        <p:grpSp>
          <p:nvGrpSpPr>
            <p:cNvPr id="98" name="Google Shape;98;p5"/>
            <p:cNvGrpSpPr/>
            <p:nvPr/>
          </p:nvGrpSpPr>
          <p:grpSpPr>
            <a:xfrm>
              <a:off x="6243850" y="5591713"/>
              <a:ext cx="2838101" cy="2474657"/>
              <a:chOff x="4655912" y="5272951"/>
              <a:chExt cx="2838101" cy="2474657"/>
            </a:xfrm>
          </p:grpSpPr>
          <p:sp>
            <p:nvSpPr>
              <p:cNvPr id="99" name="Google Shape;99;p5"/>
              <p:cNvSpPr/>
              <p:nvPr/>
            </p:nvSpPr>
            <p:spPr>
              <a:xfrm>
                <a:off x="6454516" y="5272951"/>
                <a:ext cx="1039314" cy="1310345"/>
              </a:xfrm>
              <a:custGeom>
                <a:avLst/>
                <a:gdLst/>
                <a:ahLst/>
                <a:cxnLst/>
                <a:rect l="l" t="t" r="r" b="b"/>
                <a:pathLst>
                  <a:path w="379658" h="478665" extrusionOk="0">
                    <a:moveTo>
                      <a:pt x="0" y="478666"/>
                    </a:moveTo>
                    <a:cubicBezTo>
                      <a:pt x="0" y="478666"/>
                      <a:pt x="2960" y="295516"/>
                      <a:pt x="33158" y="264983"/>
                    </a:cubicBezTo>
                    <a:cubicBezTo>
                      <a:pt x="62874" y="234932"/>
                      <a:pt x="93313" y="225375"/>
                      <a:pt x="122942" y="196959"/>
                    </a:cubicBezTo>
                    <a:cubicBezTo>
                      <a:pt x="152570" y="168536"/>
                      <a:pt x="183813" y="130160"/>
                      <a:pt x="198527" y="112305"/>
                    </a:cubicBezTo>
                    <a:cubicBezTo>
                      <a:pt x="205653" y="103659"/>
                      <a:pt x="233601" y="127421"/>
                      <a:pt x="219088" y="151002"/>
                    </a:cubicBezTo>
                    <a:cubicBezTo>
                      <a:pt x="204575" y="174583"/>
                      <a:pt x="146818" y="217312"/>
                      <a:pt x="167693" y="235655"/>
                    </a:cubicBezTo>
                    <a:cubicBezTo>
                      <a:pt x="190135" y="255386"/>
                      <a:pt x="285599" y="145564"/>
                      <a:pt x="285599" y="145564"/>
                    </a:cubicBezTo>
                    <a:cubicBezTo>
                      <a:pt x="285599" y="145564"/>
                      <a:pt x="332553" y="26152"/>
                      <a:pt x="340020" y="10119"/>
                    </a:cubicBezTo>
                    <a:cubicBezTo>
                      <a:pt x="347079" y="-5044"/>
                      <a:pt x="384316" y="-4187"/>
                      <a:pt x="379173" y="19676"/>
                    </a:cubicBezTo>
                    <a:cubicBezTo>
                      <a:pt x="370339" y="60676"/>
                      <a:pt x="350903" y="152817"/>
                      <a:pt x="330343" y="177610"/>
                    </a:cubicBezTo>
                    <a:cubicBezTo>
                      <a:pt x="309789" y="202397"/>
                      <a:pt x="227546" y="291826"/>
                      <a:pt x="177545" y="332739"/>
                    </a:cubicBezTo>
                    <a:cubicBezTo>
                      <a:pt x="167633" y="340850"/>
                      <a:pt x="116780" y="332572"/>
                      <a:pt x="116901" y="337842"/>
                    </a:cubicBezTo>
                    <a:cubicBezTo>
                      <a:pt x="117745" y="375622"/>
                      <a:pt x="117732" y="478478"/>
                      <a:pt x="117732" y="478478"/>
                    </a:cubicBezTo>
                    <a:lnTo>
                      <a:pt x="0" y="478666"/>
                    </a:lnTo>
                    <a:close/>
                  </a:path>
                </a:pathLst>
              </a:custGeom>
              <a:solidFill>
                <a:srgbClr val="F4C1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6896577" y="5577399"/>
                <a:ext cx="169101" cy="295488"/>
              </a:xfrm>
              <a:custGeom>
                <a:avLst/>
                <a:gdLst/>
                <a:ahLst/>
                <a:cxnLst/>
                <a:rect l="l" t="t" r="r" b="b"/>
                <a:pathLst>
                  <a:path w="61772" h="107941" extrusionOk="0">
                    <a:moveTo>
                      <a:pt x="45313" y="155"/>
                    </a:moveTo>
                    <a:cubicBezTo>
                      <a:pt x="44007" y="-374"/>
                      <a:pt x="43330" y="624"/>
                      <a:pt x="42172" y="571"/>
                    </a:cubicBezTo>
                    <a:cubicBezTo>
                      <a:pt x="38977" y="13061"/>
                      <a:pt x="36051" y="26228"/>
                      <a:pt x="32126" y="35945"/>
                    </a:cubicBezTo>
                    <a:cubicBezTo>
                      <a:pt x="19910" y="66184"/>
                      <a:pt x="9429" y="67175"/>
                      <a:pt x="1573" y="87849"/>
                    </a:cubicBezTo>
                    <a:cubicBezTo>
                      <a:pt x="-1481" y="95886"/>
                      <a:pt x="367" y="102469"/>
                      <a:pt x="3247" y="107941"/>
                    </a:cubicBezTo>
                    <a:cubicBezTo>
                      <a:pt x="10493" y="86985"/>
                      <a:pt x="46578" y="57718"/>
                      <a:pt x="57663" y="39709"/>
                    </a:cubicBezTo>
                    <a:cubicBezTo>
                      <a:pt x="68546" y="22022"/>
                      <a:pt x="55499" y="4294"/>
                      <a:pt x="45313" y="155"/>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6615933" y="5273547"/>
                <a:ext cx="878081" cy="1309166"/>
              </a:xfrm>
              <a:custGeom>
                <a:avLst/>
                <a:gdLst/>
                <a:ahLst/>
                <a:cxnLst/>
                <a:rect l="l" t="t" r="r" b="b"/>
                <a:pathLst>
                  <a:path w="320760" h="478234" extrusionOk="0">
                    <a:moveTo>
                      <a:pt x="305209" y="9"/>
                    </a:moveTo>
                    <a:cubicBezTo>
                      <a:pt x="304713" y="-58"/>
                      <a:pt x="304245" y="263"/>
                      <a:pt x="303742" y="217"/>
                    </a:cubicBezTo>
                    <a:cubicBezTo>
                      <a:pt x="290977" y="42121"/>
                      <a:pt x="263900" y="145494"/>
                      <a:pt x="252475" y="157026"/>
                    </a:cubicBezTo>
                    <a:cubicBezTo>
                      <a:pt x="196412" y="213665"/>
                      <a:pt x="184765" y="223028"/>
                      <a:pt x="133398" y="260727"/>
                    </a:cubicBezTo>
                    <a:cubicBezTo>
                      <a:pt x="104197" y="282158"/>
                      <a:pt x="52903" y="258878"/>
                      <a:pt x="18379" y="297582"/>
                    </a:cubicBezTo>
                    <a:cubicBezTo>
                      <a:pt x="-3568" y="322188"/>
                      <a:pt x="-300" y="456528"/>
                      <a:pt x="905" y="478234"/>
                    </a:cubicBezTo>
                    <a:lnTo>
                      <a:pt x="58669" y="478234"/>
                    </a:lnTo>
                    <a:cubicBezTo>
                      <a:pt x="58669" y="478234"/>
                      <a:pt x="58883" y="375371"/>
                      <a:pt x="58040" y="337592"/>
                    </a:cubicBezTo>
                    <a:cubicBezTo>
                      <a:pt x="57919" y="332321"/>
                      <a:pt x="108604" y="340686"/>
                      <a:pt x="118523" y="332569"/>
                    </a:cubicBezTo>
                    <a:cubicBezTo>
                      <a:pt x="168525" y="291662"/>
                      <a:pt x="250747" y="202280"/>
                      <a:pt x="271307" y="177487"/>
                    </a:cubicBezTo>
                    <a:cubicBezTo>
                      <a:pt x="291862" y="152693"/>
                      <a:pt x="311444" y="60472"/>
                      <a:pt x="320278" y="19472"/>
                    </a:cubicBezTo>
                    <a:cubicBezTo>
                      <a:pt x="322850" y="7544"/>
                      <a:pt x="314759" y="1315"/>
                      <a:pt x="305209" y="9"/>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6424631" y="6601732"/>
                <a:ext cx="379434" cy="1145876"/>
              </a:xfrm>
              <a:custGeom>
                <a:avLst/>
                <a:gdLst/>
                <a:ahLst/>
                <a:cxnLst/>
                <a:rect l="l" t="t" r="r" b="b"/>
                <a:pathLst>
                  <a:path w="138606" h="418585" extrusionOk="0">
                    <a:moveTo>
                      <a:pt x="0" y="0"/>
                    </a:moveTo>
                    <a:lnTo>
                      <a:pt x="138607" y="0"/>
                    </a:lnTo>
                    <a:lnTo>
                      <a:pt x="138607" y="418586"/>
                    </a:lnTo>
                    <a:lnTo>
                      <a:pt x="0" y="418586"/>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6614362" y="6601732"/>
                <a:ext cx="189717" cy="1145876"/>
              </a:xfrm>
              <a:custGeom>
                <a:avLst/>
                <a:gdLst/>
                <a:ahLst/>
                <a:cxnLst/>
                <a:rect l="l" t="t" r="r" b="b"/>
                <a:pathLst>
                  <a:path w="69303" h="418585" extrusionOk="0">
                    <a:moveTo>
                      <a:pt x="0" y="0"/>
                    </a:moveTo>
                    <a:lnTo>
                      <a:pt x="69303" y="0"/>
                    </a:lnTo>
                    <a:lnTo>
                      <a:pt x="69303" y="418586"/>
                    </a:lnTo>
                    <a:lnTo>
                      <a:pt x="0" y="418586"/>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4656088" y="5272951"/>
                <a:ext cx="1039295" cy="1310345"/>
              </a:xfrm>
              <a:custGeom>
                <a:avLst/>
                <a:gdLst/>
                <a:ahLst/>
                <a:cxnLst/>
                <a:rect l="l" t="t" r="r" b="b"/>
                <a:pathLst>
                  <a:path w="379651" h="478665" extrusionOk="0">
                    <a:moveTo>
                      <a:pt x="379651" y="478666"/>
                    </a:moveTo>
                    <a:cubicBezTo>
                      <a:pt x="379651" y="478666"/>
                      <a:pt x="376692" y="295516"/>
                      <a:pt x="346500" y="264983"/>
                    </a:cubicBezTo>
                    <a:cubicBezTo>
                      <a:pt x="316784" y="234932"/>
                      <a:pt x="286339" y="225375"/>
                      <a:pt x="256710" y="196959"/>
                    </a:cubicBezTo>
                    <a:cubicBezTo>
                      <a:pt x="227081" y="168536"/>
                      <a:pt x="195845" y="130160"/>
                      <a:pt x="181131" y="112305"/>
                    </a:cubicBezTo>
                    <a:cubicBezTo>
                      <a:pt x="173999" y="103659"/>
                      <a:pt x="146058" y="127421"/>
                      <a:pt x="160571" y="151002"/>
                    </a:cubicBezTo>
                    <a:cubicBezTo>
                      <a:pt x="175084" y="174583"/>
                      <a:pt x="232841" y="217312"/>
                      <a:pt x="211965" y="235655"/>
                    </a:cubicBezTo>
                    <a:cubicBezTo>
                      <a:pt x="189516" y="255386"/>
                      <a:pt x="94060" y="145564"/>
                      <a:pt x="94060" y="145564"/>
                    </a:cubicBezTo>
                    <a:cubicBezTo>
                      <a:pt x="94060" y="145564"/>
                      <a:pt x="47105" y="26152"/>
                      <a:pt x="39638" y="10119"/>
                    </a:cubicBezTo>
                    <a:cubicBezTo>
                      <a:pt x="32579" y="-5044"/>
                      <a:pt x="-4658" y="-4187"/>
                      <a:pt x="486" y="19676"/>
                    </a:cubicBezTo>
                    <a:cubicBezTo>
                      <a:pt x="9320" y="60676"/>
                      <a:pt x="28755" y="152817"/>
                      <a:pt x="49309" y="177610"/>
                    </a:cubicBezTo>
                    <a:cubicBezTo>
                      <a:pt x="69870" y="202397"/>
                      <a:pt x="152105" y="291826"/>
                      <a:pt x="202107" y="332739"/>
                    </a:cubicBezTo>
                    <a:cubicBezTo>
                      <a:pt x="212026" y="340850"/>
                      <a:pt x="262878" y="332572"/>
                      <a:pt x="262758" y="337842"/>
                    </a:cubicBezTo>
                    <a:cubicBezTo>
                      <a:pt x="261914" y="375622"/>
                      <a:pt x="261927" y="478478"/>
                      <a:pt x="261927" y="478478"/>
                    </a:cubicBezTo>
                    <a:lnTo>
                      <a:pt x="379651" y="478666"/>
                    </a:lnTo>
                    <a:close/>
                  </a:path>
                </a:pathLst>
              </a:custGeom>
              <a:solidFill>
                <a:srgbClr val="F4C1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5084302" y="5577399"/>
                <a:ext cx="169101" cy="295488"/>
              </a:xfrm>
              <a:custGeom>
                <a:avLst/>
                <a:gdLst/>
                <a:ahLst/>
                <a:cxnLst/>
                <a:rect l="l" t="t" r="r" b="b"/>
                <a:pathLst>
                  <a:path w="61772" h="107941" extrusionOk="0">
                    <a:moveTo>
                      <a:pt x="16459" y="155"/>
                    </a:moveTo>
                    <a:cubicBezTo>
                      <a:pt x="17765" y="-374"/>
                      <a:pt x="18435" y="624"/>
                      <a:pt x="19594" y="571"/>
                    </a:cubicBezTo>
                    <a:cubicBezTo>
                      <a:pt x="22795" y="13061"/>
                      <a:pt x="25715" y="26228"/>
                      <a:pt x="29640" y="35945"/>
                    </a:cubicBezTo>
                    <a:cubicBezTo>
                      <a:pt x="41862" y="66184"/>
                      <a:pt x="52343" y="67175"/>
                      <a:pt x="60199" y="87849"/>
                    </a:cubicBezTo>
                    <a:cubicBezTo>
                      <a:pt x="63253" y="95886"/>
                      <a:pt x="61405" y="102469"/>
                      <a:pt x="58525" y="107941"/>
                    </a:cubicBezTo>
                    <a:cubicBezTo>
                      <a:pt x="51278" y="86985"/>
                      <a:pt x="15194" y="57718"/>
                      <a:pt x="4110" y="39709"/>
                    </a:cubicBezTo>
                    <a:cubicBezTo>
                      <a:pt x="-6774" y="22022"/>
                      <a:pt x="6273" y="4294"/>
                      <a:pt x="16459" y="155"/>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4655912" y="5273547"/>
                <a:ext cx="878081" cy="1309166"/>
              </a:xfrm>
              <a:custGeom>
                <a:avLst/>
                <a:gdLst/>
                <a:ahLst/>
                <a:cxnLst/>
                <a:rect l="l" t="t" r="r" b="b"/>
                <a:pathLst>
                  <a:path w="320760" h="478234" extrusionOk="0">
                    <a:moveTo>
                      <a:pt x="15552" y="9"/>
                    </a:moveTo>
                    <a:cubicBezTo>
                      <a:pt x="16041" y="-58"/>
                      <a:pt x="16516" y="263"/>
                      <a:pt x="17012" y="217"/>
                    </a:cubicBezTo>
                    <a:cubicBezTo>
                      <a:pt x="29783" y="42121"/>
                      <a:pt x="56860" y="145494"/>
                      <a:pt x="68279" y="157026"/>
                    </a:cubicBezTo>
                    <a:cubicBezTo>
                      <a:pt x="124342" y="213665"/>
                      <a:pt x="135995" y="223028"/>
                      <a:pt x="187363" y="260727"/>
                    </a:cubicBezTo>
                    <a:cubicBezTo>
                      <a:pt x="216556" y="282158"/>
                      <a:pt x="267858" y="258878"/>
                      <a:pt x="302382" y="297582"/>
                    </a:cubicBezTo>
                    <a:cubicBezTo>
                      <a:pt x="324329" y="322188"/>
                      <a:pt x="321061" y="456528"/>
                      <a:pt x="319855" y="478234"/>
                    </a:cubicBezTo>
                    <a:lnTo>
                      <a:pt x="262091" y="478234"/>
                    </a:lnTo>
                    <a:cubicBezTo>
                      <a:pt x="262091" y="478234"/>
                      <a:pt x="261877" y="375371"/>
                      <a:pt x="262721" y="337592"/>
                    </a:cubicBezTo>
                    <a:cubicBezTo>
                      <a:pt x="262835" y="332321"/>
                      <a:pt x="212150" y="340686"/>
                      <a:pt x="202238" y="332569"/>
                    </a:cubicBezTo>
                    <a:cubicBezTo>
                      <a:pt x="152236" y="291662"/>
                      <a:pt x="70014" y="202280"/>
                      <a:pt x="49453" y="177487"/>
                    </a:cubicBezTo>
                    <a:cubicBezTo>
                      <a:pt x="28892" y="152693"/>
                      <a:pt x="9317" y="60472"/>
                      <a:pt x="483" y="19472"/>
                    </a:cubicBezTo>
                    <a:cubicBezTo>
                      <a:pt x="-2089" y="7544"/>
                      <a:pt x="6001" y="1315"/>
                      <a:pt x="15552" y="9"/>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5345884" y="6601732"/>
                <a:ext cx="379453" cy="1145876"/>
              </a:xfrm>
              <a:custGeom>
                <a:avLst/>
                <a:gdLst/>
                <a:ahLst/>
                <a:cxnLst/>
                <a:rect l="l" t="t" r="r" b="b"/>
                <a:pathLst>
                  <a:path w="138613" h="418585" extrusionOk="0">
                    <a:moveTo>
                      <a:pt x="138613" y="0"/>
                    </a:moveTo>
                    <a:lnTo>
                      <a:pt x="0" y="0"/>
                    </a:lnTo>
                    <a:lnTo>
                      <a:pt x="0" y="418586"/>
                    </a:lnTo>
                    <a:lnTo>
                      <a:pt x="138613" y="418586"/>
                    </a:lnTo>
                    <a:lnTo>
                      <a:pt x="13861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5345884" y="6601732"/>
                <a:ext cx="189733" cy="1145876"/>
              </a:xfrm>
              <a:custGeom>
                <a:avLst/>
                <a:gdLst/>
                <a:ahLst/>
                <a:cxnLst/>
                <a:rect l="l" t="t" r="r" b="b"/>
                <a:pathLst>
                  <a:path w="69309" h="418585" extrusionOk="0">
                    <a:moveTo>
                      <a:pt x="69310" y="0"/>
                    </a:moveTo>
                    <a:lnTo>
                      <a:pt x="0" y="0"/>
                    </a:lnTo>
                    <a:lnTo>
                      <a:pt x="0" y="418586"/>
                    </a:lnTo>
                    <a:lnTo>
                      <a:pt x="69310" y="418586"/>
                    </a:lnTo>
                    <a:lnTo>
                      <a:pt x="6931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 name="Google Shape;109;p5"/>
            <p:cNvGrpSpPr/>
            <p:nvPr/>
          </p:nvGrpSpPr>
          <p:grpSpPr>
            <a:xfrm>
              <a:off x="6181628" y="2412529"/>
              <a:ext cx="3375997" cy="3358821"/>
              <a:chOff x="2153335" y="4345112"/>
              <a:chExt cx="1271131" cy="1264664"/>
            </a:xfrm>
          </p:grpSpPr>
          <p:grpSp>
            <p:nvGrpSpPr>
              <p:cNvPr id="110" name="Google Shape;110;p5"/>
              <p:cNvGrpSpPr/>
              <p:nvPr/>
            </p:nvGrpSpPr>
            <p:grpSpPr>
              <a:xfrm>
                <a:off x="2821491" y="5284973"/>
                <a:ext cx="602975" cy="292590"/>
                <a:chOff x="2821491" y="5284973"/>
                <a:chExt cx="602975" cy="292590"/>
              </a:xfrm>
            </p:grpSpPr>
            <p:sp>
              <p:nvSpPr>
                <p:cNvPr id="111" name="Google Shape;111;p5"/>
                <p:cNvSpPr/>
                <p:nvPr/>
              </p:nvSpPr>
              <p:spPr>
                <a:xfrm>
                  <a:off x="2821491" y="5284973"/>
                  <a:ext cx="524898" cy="292590"/>
                </a:xfrm>
                <a:custGeom>
                  <a:avLst/>
                  <a:gdLst/>
                  <a:ahLst/>
                  <a:cxnLst/>
                  <a:rect l="l" t="t" r="r" b="b"/>
                  <a:pathLst>
                    <a:path w="524898" h="292590" extrusionOk="0">
                      <a:moveTo>
                        <a:pt x="177062" y="0"/>
                      </a:moveTo>
                      <a:cubicBezTo>
                        <a:pt x="160507" y="0"/>
                        <a:pt x="147132" y="13374"/>
                        <a:pt x="147132" y="29930"/>
                      </a:cubicBezTo>
                      <a:cubicBezTo>
                        <a:pt x="147132" y="46479"/>
                        <a:pt x="160507" y="59860"/>
                        <a:pt x="177062" y="59860"/>
                      </a:cubicBezTo>
                      <a:lnTo>
                        <a:pt x="243405" y="59860"/>
                      </a:lnTo>
                      <a:cubicBezTo>
                        <a:pt x="232134" y="64166"/>
                        <a:pt x="224151" y="74909"/>
                        <a:pt x="224151" y="87694"/>
                      </a:cubicBezTo>
                      <a:cubicBezTo>
                        <a:pt x="224151" y="103506"/>
                        <a:pt x="236467" y="116083"/>
                        <a:pt x="251985" y="117202"/>
                      </a:cubicBezTo>
                      <a:lnTo>
                        <a:pt x="166179" y="117202"/>
                      </a:lnTo>
                      <a:cubicBezTo>
                        <a:pt x="149630" y="117202"/>
                        <a:pt x="136249" y="130576"/>
                        <a:pt x="136249" y="147132"/>
                      </a:cubicBezTo>
                      <a:cubicBezTo>
                        <a:pt x="136249" y="163681"/>
                        <a:pt x="149624" y="177270"/>
                        <a:pt x="166179" y="177270"/>
                      </a:cubicBezTo>
                      <a:cubicBezTo>
                        <a:pt x="154901" y="181569"/>
                        <a:pt x="146717" y="192312"/>
                        <a:pt x="146717" y="205104"/>
                      </a:cubicBezTo>
                      <a:cubicBezTo>
                        <a:pt x="146717" y="217521"/>
                        <a:pt x="154372" y="228182"/>
                        <a:pt x="165135" y="232730"/>
                      </a:cubicBezTo>
                      <a:lnTo>
                        <a:pt x="29930" y="232730"/>
                      </a:lnTo>
                      <a:cubicBezTo>
                        <a:pt x="13381" y="232730"/>
                        <a:pt x="0" y="246104"/>
                        <a:pt x="0" y="262660"/>
                      </a:cubicBezTo>
                      <a:cubicBezTo>
                        <a:pt x="0" y="279209"/>
                        <a:pt x="13381" y="292590"/>
                        <a:pt x="29930" y="292590"/>
                      </a:cubicBezTo>
                      <a:lnTo>
                        <a:pt x="273128" y="292590"/>
                      </a:lnTo>
                      <a:cubicBezTo>
                        <a:pt x="289677" y="292590"/>
                        <a:pt x="303051" y="279209"/>
                        <a:pt x="303051" y="262660"/>
                      </a:cubicBezTo>
                      <a:cubicBezTo>
                        <a:pt x="303051" y="250243"/>
                        <a:pt x="295396" y="239581"/>
                        <a:pt x="284634" y="235034"/>
                      </a:cubicBezTo>
                      <a:lnTo>
                        <a:pt x="417742" y="235034"/>
                      </a:lnTo>
                      <a:cubicBezTo>
                        <a:pt x="434298" y="235034"/>
                        <a:pt x="447672" y="221659"/>
                        <a:pt x="447672" y="205104"/>
                      </a:cubicBezTo>
                      <a:cubicBezTo>
                        <a:pt x="447672" y="188555"/>
                        <a:pt x="434298" y="175174"/>
                        <a:pt x="417742" y="175174"/>
                      </a:cubicBezTo>
                      <a:lnTo>
                        <a:pt x="314772" y="175174"/>
                      </a:lnTo>
                      <a:cubicBezTo>
                        <a:pt x="302308" y="171564"/>
                        <a:pt x="292798" y="160761"/>
                        <a:pt x="292798" y="147132"/>
                      </a:cubicBezTo>
                      <a:cubicBezTo>
                        <a:pt x="292798" y="133068"/>
                        <a:pt x="302757" y="121897"/>
                        <a:pt x="315823" y="118669"/>
                      </a:cubicBezTo>
                      <a:cubicBezTo>
                        <a:pt x="314169" y="118267"/>
                        <a:pt x="494975" y="117624"/>
                        <a:pt x="494975" y="117624"/>
                      </a:cubicBezTo>
                      <a:cubicBezTo>
                        <a:pt x="511524" y="117624"/>
                        <a:pt x="524898" y="104243"/>
                        <a:pt x="524898" y="87694"/>
                      </a:cubicBezTo>
                      <a:cubicBezTo>
                        <a:pt x="524898" y="71138"/>
                        <a:pt x="511524" y="57764"/>
                        <a:pt x="494975" y="57764"/>
                      </a:cubicBezTo>
                      <a:lnTo>
                        <a:pt x="428625" y="57764"/>
                      </a:lnTo>
                      <a:cubicBezTo>
                        <a:pt x="439943" y="53471"/>
                        <a:pt x="448094" y="42715"/>
                        <a:pt x="448094" y="29930"/>
                      </a:cubicBezTo>
                      <a:cubicBezTo>
                        <a:pt x="448094" y="13374"/>
                        <a:pt x="434505" y="0"/>
                        <a:pt x="417956" y="0"/>
                      </a:cubicBezTo>
                      <a:lnTo>
                        <a:pt x="17706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3360260" y="5410191"/>
                  <a:ext cx="64206" cy="59940"/>
                </a:xfrm>
                <a:custGeom>
                  <a:avLst/>
                  <a:gdLst/>
                  <a:ahLst/>
                  <a:cxnLst/>
                  <a:rect l="l" t="t" r="r" b="b"/>
                  <a:pathLst>
                    <a:path w="64206" h="59940" extrusionOk="0">
                      <a:moveTo>
                        <a:pt x="29970" y="0"/>
                      </a:moveTo>
                      <a:lnTo>
                        <a:pt x="34236" y="0"/>
                      </a:lnTo>
                      <a:cubicBezTo>
                        <a:pt x="50785" y="0"/>
                        <a:pt x="64207" y="13415"/>
                        <a:pt x="64207" y="29971"/>
                      </a:cubicBezTo>
                      <a:lnTo>
                        <a:pt x="64207" y="29971"/>
                      </a:lnTo>
                      <a:cubicBezTo>
                        <a:pt x="64207" y="46520"/>
                        <a:pt x="50785" y="59941"/>
                        <a:pt x="34236" y="59941"/>
                      </a:cubicBezTo>
                      <a:lnTo>
                        <a:pt x="29970" y="59941"/>
                      </a:lnTo>
                      <a:cubicBezTo>
                        <a:pt x="13415" y="59941"/>
                        <a:pt x="0" y="46520"/>
                        <a:pt x="0" y="29971"/>
                      </a:cubicBezTo>
                      <a:lnTo>
                        <a:pt x="0" y="29971"/>
                      </a:lnTo>
                      <a:cubicBezTo>
                        <a:pt x="0" y="13415"/>
                        <a:pt x="13415" y="0"/>
                        <a:pt x="2997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 name="Google Shape;113;p5"/>
              <p:cNvGrpSpPr/>
              <p:nvPr/>
            </p:nvGrpSpPr>
            <p:grpSpPr>
              <a:xfrm>
                <a:off x="2290921" y="4752312"/>
                <a:ext cx="857511" cy="857464"/>
                <a:chOff x="2290921" y="4752312"/>
                <a:chExt cx="857511" cy="857464"/>
              </a:xfrm>
            </p:grpSpPr>
            <p:grpSp>
              <p:nvGrpSpPr>
                <p:cNvPr id="114" name="Google Shape;114;p5"/>
                <p:cNvGrpSpPr/>
                <p:nvPr/>
              </p:nvGrpSpPr>
              <p:grpSpPr>
                <a:xfrm>
                  <a:off x="2290968" y="4752312"/>
                  <a:ext cx="857464" cy="857464"/>
                  <a:chOff x="2290968" y="4752312"/>
                  <a:chExt cx="857464" cy="857464"/>
                </a:xfrm>
              </p:grpSpPr>
              <p:sp>
                <p:nvSpPr>
                  <p:cNvPr id="115" name="Google Shape;115;p5"/>
                  <p:cNvSpPr/>
                  <p:nvPr/>
                </p:nvSpPr>
                <p:spPr>
                  <a:xfrm>
                    <a:off x="2290968" y="4752312"/>
                    <a:ext cx="857464" cy="857464"/>
                  </a:xfrm>
                  <a:custGeom>
                    <a:avLst/>
                    <a:gdLst/>
                    <a:ahLst/>
                    <a:cxnLst/>
                    <a:rect l="l" t="t" r="r" b="b"/>
                    <a:pathLst>
                      <a:path w="857464" h="857464" extrusionOk="0">
                        <a:moveTo>
                          <a:pt x="0" y="428732"/>
                        </a:moveTo>
                        <a:cubicBezTo>
                          <a:pt x="0" y="191950"/>
                          <a:pt x="191950" y="0"/>
                          <a:pt x="428732" y="0"/>
                        </a:cubicBezTo>
                        <a:cubicBezTo>
                          <a:pt x="665514" y="0"/>
                          <a:pt x="857464" y="191950"/>
                          <a:pt x="857464" y="428732"/>
                        </a:cubicBezTo>
                        <a:cubicBezTo>
                          <a:pt x="857464" y="665514"/>
                          <a:pt x="665514" y="857464"/>
                          <a:pt x="428732" y="857464"/>
                        </a:cubicBezTo>
                        <a:cubicBezTo>
                          <a:pt x="191950" y="857464"/>
                          <a:pt x="0" y="665514"/>
                          <a:pt x="0" y="4287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5"/>
                  <p:cNvSpPr/>
                  <p:nvPr/>
                </p:nvSpPr>
                <p:spPr>
                  <a:xfrm>
                    <a:off x="2310805" y="4785214"/>
                    <a:ext cx="342078" cy="317924"/>
                  </a:xfrm>
                  <a:custGeom>
                    <a:avLst/>
                    <a:gdLst/>
                    <a:ahLst/>
                    <a:cxnLst/>
                    <a:rect l="l" t="t" r="r" b="b"/>
                    <a:pathLst>
                      <a:path w="342078" h="317924" extrusionOk="0">
                        <a:moveTo>
                          <a:pt x="329633" y="35"/>
                        </a:moveTo>
                        <a:cubicBezTo>
                          <a:pt x="308858" y="-1746"/>
                          <a:pt x="282712" y="64905"/>
                          <a:pt x="246125" y="57585"/>
                        </a:cubicBezTo>
                        <a:cubicBezTo>
                          <a:pt x="223012" y="52964"/>
                          <a:pt x="278646" y="18988"/>
                          <a:pt x="246962" y="6311"/>
                        </a:cubicBezTo>
                        <a:cubicBezTo>
                          <a:pt x="243385" y="4877"/>
                          <a:pt x="238925" y="4476"/>
                          <a:pt x="233989" y="4844"/>
                        </a:cubicBezTo>
                        <a:cubicBezTo>
                          <a:pt x="233862" y="4857"/>
                          <a:pt x="233694" y="4837"/>
                          <a:pt x="233567" y="4844"/>
                        </a:cubicBezTo>
                        <a:cubicBezTo>
                          <a:pt x="122821" y="54564"/>
                          <a:pt x="36949" y="149619"/>
                          <a:pt x="0" y="266667"/>
                        </a:cubicBezTo>
                        <a:cubicBezTo>
                          <a:pt x="13173" y="260961"/>
                          <a:pt x="3730" y="289344"/>
                          <a:pt x="13816" y="291366"/>
                        </a:cubicBezTo>
                        <a:cubicBezTo>
                          <a:pt x="30298" y="294661"/>
                          <a:pt x="48836" y="269814"/>
                          <a:pt x="64461" y="281528"/>
                        </a:cubicBezTo>
                        <a:cubicBezTo>
                          <a:pt x="79630" y="292900"/>
                          <a:pt x="90855" y="329313"/>
                          <a:pt x="115735" y="314385"/>
                        </a:cubicBezTo>
                        <a:cubicBezTo>
                          <a:pt x="138834" y="300528"/>
                          <a:pt x="148411" y="259735"/>
                          <a:pt x="167224" y="240922"/>
                        </a:cubicBezTo>
                        <a:cubicBezTo>
                          <a:pt x="194080" y="214073"/>
                          <a:pt x="238845" y="237044"/>
                          <a:pt x="268313" y="219371"/>
                        </a:cubicBezTo>
                        <a:cubicBezTo>
                          <a:pt x="310365" y="194135"/>
                          <a:pt x="294144" y="139057"/>
                          <a:pt x="304518" y="97561"/>
                        </a:cubicBezTo>
                        <a:cubicBezTo>
                          <a:pt x="309661" y="76994"/>
                          <a:pt x="355471" y="27045"/>
                          <a:pt x="338212" y="5473"/>
                        </a:cubicBezTo>
                        <a:cubicBezTo>
                          <a:pt x="335446" y="2011"/>
                          <a:pt x="332600" y="290"/>
                          <a:pt x="329633" y="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5"/>
                  <p:cNvSpPr/>
                  <p:nvPr/>
                </p:nvSpPr>
                <p:spPr>
                  <a:xfrm>
                    <a:off x="2638832" y="4806418"/>
                    <a:ext cx="156631" cy="166818"/>
                  </a:xfrm>
                  <a:custGeom>
                    <a:avLst/>
                    <a:gdLst/>
                    <a:ahLst/>
                    <a:cxnLst/>
                    <a:rect l="l" t="t" r="r" b="b"/>
                    <a:pathLst>
                      <a:path w="156631" h="166818" extrusionOk="0">
                        <a:moveTo>
                          <a:pt x="26231" y="69754"/>
                        </a:moveTo>
                        <a:cubicBezTo>
                          <a:pt x="30578" y="59915"/>
                          <a:pt x="6602" y="82706"/>
                          <a:pt x="3996" y="93140"/>
                        </a:cubicBezTo>
                        <a:cubicBezTo>
                          <a:pt x="3166" y="96456"/>
                          <a:pt x="2851" y="99671"/>
                          <a:pt x="3996" y="103106"/>
                        </a:cubicBezTo>
                        <a:cubicBezTo>
                          <a:pt x="6126" y="109495"/>
                          <a:pt x="18154" y="108986"/>
                          <a:pt x="16266" y="118443"/>
                        </a:cubicBezTo>
                        <a:cubicBezTo>
                          <a:pt x="14009" y="129728"/>
                          <a:pt x="-16042" y="162129"/>
                          <a:pt x="11665" y="166750"/>
                        </a:cubicBezTo>
                        <a:cubicBezTo>
                          <a:pt x="29714" y="169757"/>
                          <a:pt x="159594" y="72754"/>
                          <a:pt x="156580" y="48664"/>
                        </a:cubicBezTo>
                        <a:cubicBezTo>
                          <a:pt x="151410" y="7308"/>
                          <a:pt x="109652" y="43065"/>
                          <a:pt x="95240" y="39462"/>
                        </a:cubicBezTo>
                        <a:cubicBezTo>
                          <a:pt x="70802" y="33354"/>
                          <a:pt x="93606" y="-14170"/>
                          <a:pt x="47703" y="4194"/>
                        </a:cubicBezTo>
                        <a:cubicBezTo>
                          <a:pt x="17163" y="16410"/>
                          <a:pt x="34898" y="37560"/>
                          <a:pt x="38501" y="55569"/>
                        </a:cubicBezTo>
                        <a:cubicBezTo>
                          <a:pt x="40121" y="63686"/>
                          <a:pt x="25916" y="70470"/>
                          <a:pt x="26231" y="697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5"/>
                  <p:cNvSpPr/>
                  <p:nvPr/>
                </p:nvSpPr>
                <p:spPr>
                  <a:xfrm>
                    <a:off x="2376601" y="5121001"/>
                    <a:ext cx="98456" cy="91197"/>
                  </a:xfrm>
                  <a:custGeom>
                    <a:avLst/>
                    <a:gdLst/>
                    <a:ahLst/>
                    <a:cxnLst/>
                    <a:rect l="l" t="t" r="r" b="b"/>
                    <a:pathLst>
                      <a:path w="98456" h="91197" extrusionOk="0">
                        <a:moveTo>
                          <a:pt x="30096" y="20094"/>
                        </a:moveTo>
                        <a:cubicBezTo>
                          <a:pt x="30143" y="14348"/>
                          <a:pt x="25957" y="465"/>
                          <a:pt x="23164" y="150"/>
                        </a:cubicBezTo>
                        <a:cubicBezTo>
                          <a:pt x="7486" y="-1591"/>
                          <a:pt x="-4583" y="12065"/>
                          <a:pt x="1693" y="27756"/>
                        </a:cubicBezTo>
                        <a:cubicBezTo>
                          <a:pt x="11538" y="52362"/>
                          <a:pt x="41441" y="42376"/>
                          <a:pt x="48781" y="71724"/>
                        </a:cubicBezTo>
                        <a:cubicBezTo>
                          <a:pt x="49083" y="72929"/>
                          <a:pt x="50589" y="89157"/>
                          <a:pt x="51534" y="89860"/>
                        </a:cubicBezTo>
                        <a:cubicBezTo>
                          <a:pt x="55123" y="92559"/>
                          <a:pt x="89681" y="90724"/>
                          <a:pt x="94470" y="88326"/>
                        </a:cubicBezTo>
                        <a:cubicBezTo>
                          <a:pt x="115238" y="77945"/>
                          <a:pt x="48312" y="36041"/>
                          <a:pt x="43865" y="31587"/>
                        </a:cubicBezTo>
                        <a:cubicBezTo>
                          <a:pt x="37275" y="24997"/>
                          <a:pt x="30029" y="29417"/>
                          <a:pt x="30096" y="200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5"/>
                  <p:cNvSpPr/>
                  <p:nvPr/>
                </p:nvSpPr>
                <p:spPr>
                  <a:xfrm>
                    <a:off x="2763408" y="5467870"/>
                    <a:ext cx="61410" cy="95731"/>
                  </a:xfrm>
                  <a:custGeom>
                    <a:avLst/>
                    <a:gdLst/>
                    <a:ahLst/>
                    <a:cxnLst/>
                    <a:rect l="l" t="t" r="r" b="b"/>
                    <a:pathLst>
                      <a:path w="61410" h="95731" extrusionOk="0">
                        <a:moveTo>
                          <a:pt x="47100" y="1304"/>
                        </a:moveTo>
                        <a:cubicBezTo>
                          <a:pt x="56302" y="-2085"/>
                          <a:pt x="24845" y="1357"/>
                          <a:pt x="18724" y="9012"/>
                        </a:cubicBezTo>
                        <a:cubicBezTo>
                          <a:pt x="11672" y="17826"/>
                          <a:pt x="-11313" y="86125"/>
                          <a:pt x="6816" y="95193"/>
                        </a:cubicBezTo>
                        <a:cubicBezTo>
                          <a:pt x="16902" y="100236"/>
                          <a:pt x="24892" y="68337"/>
                          <a:pt x="28536" y="62262"/>
                        </a:cubicBezTo>
                        <a:cubicBezTo>
                          <a:pt x="36853" y="48399"/>
                          <a:pt x="57374" y="44167"/>
                          <a:pt x="60763" y="27229"/>
                        </a:cubicBezTo>
                        <a:cubicBezTo>
                          <a:pt x="62725" y="17418"/>
                          <a:pt x="60113" y="12348"/>
                          <a:pt x="54461" y="4807"/>
                        </a:cubicBezTo>
                        <a:cubicBezTo>
                          <a:pt x="52565" y="2282"/>
                          <a:pt x="46364" y="1579"/>
                          <a:pt x="47100" y="13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5"/>
                  <p:cNvSpPr/>
                  <p:nvPr/>
                </p:nvSpPr>
                <p:spPr>
                  <a:xfrm>
                    <a:off x="2698316" y="4856615"/>
                    <a:ext cx="450068" cy="693796"/>
                  </a:xfrm>
                  <a:custGeom>
                    <a:avLst/>
                    <a:gdLst/>
                    <a:ahLst/>
                    <a:cxnLst/>
                    <a:rect l="l" t="t" r="r" b="b"/>
                    <a:pathLst>
                      <a:path w="450068" h="693796" extrusionOk="0">
                        <a:moveTo>
                          <a:pt x="301055" y="0"/>
                        </a:moveTo>
                        <a:cubicBezTo>
                          <a:pt x="294699" y="8526"/>
                          <a:pt x="292295" y="18712"/>
                          <a:pt x="283475" y="25322"/>
                        </a:cubicBezTo>
                        <a:cubicBezTo>
                          <a:pt x="260670" y="42427"/>
                          <a:pt x="232836" y="33815"/>
                          <a:pt x="226126" y="67388"/>
                        </a:cubicBezTo>
                        <a:cubicBezTo>
                          <a:pt x="218538" y="105328"/>
                          <a:pt x="293072" y="101812"/>
                          <a:pt x="237216" y="146503"/>
                        </a:cubicBezTo>
                        <a:cubicBezTo>
                          <a:pt x="226963" y="154707"/>
                          <a:pt x="212202" y="153073"/>
                          <a:pt x="202893" y="164713"/>
                        </a:cubicBezTo>
                        <a:cubicBezTo>
                          <a:pt x="189351" y="181643"/>
                          <a:pt x="174838" y="215779"/>
                          <a:pt x="151826" y="224988"/>
                        </a:cubicBezTo>
                        <a:cubicBezTo>
                          <a:pt x="141137" y="229261"/>
                          <a:pt x="104744" y="238510"/>
                          <a:pt x="93647" y="236286"/>
                        </a:cubicBezTo>
                        <a:cubicBezTo>
                          <a:pt x="86957" y="234947"/>
                          <a:pt x="82503" y="211640"/>
                          <a:pt x="71252" y="222892"/>
                        </a:cubicBezTo>
                        <a:cubicBezTo>
                          <a:pt x="65586" y="228558"/>
                          <a:pt x="67970" y="237244"/>
                          <a:pt x="63509" y="243191"/>
                        </a:cubicBezTo>
                        <a:cubicBezTo>
                          <a:pt x="48802" y="262801"/>
                          <a:pt x="23004" y="269518"/>
                          <a:pt x="41743" y="300747"/>
                        </a:cubicBezTo>
                        <a:cubicBezTo>
                          <a:pt x="46217" y="308201"/>
                          <a:pt x="93714" y="294191"/>
                          <a:pt x="103485" y="290286"/>
                        </a:cubicBezTo>
                        <a:cubicBezTo>
                          <a:pt x="117235" y="284781"/>
                          <a:pt x="109459" y="272163"/>
                          <a:pt x="118132" y="263497"/>
                        </a:cubicBezTo>
                        <a:cubicBezTo>
                          <a:pt x="127944" y="253686"/>
                          <a:pt x="203630" y="238771"/>
                          <a:pt x="219850" y="250940"/>
                        </a:cubicBezTo>
                        <a:cubicBezTo>
                          <a:pt x="261112" y="281881"/>
                          <a:pt x="187590" y="296300"/>
                          <a:pt x="171503" y="307029"/>
                        </a:cubicBezTo>
                        <a:cubicBezTo>
                          <a:pt x="163245" y="312535"/>
                          <a:pt x="145893" y="294130"/>
                          <a:pt x="136342" y="295725"/>
                        </a:cubicBezTo>
                        <a:cubicBezTo>
                          <a:pt x="121206" y="298249"/>
                          <a:pt x="9188" y="331059"/>
                          <a:pt x="5324" y="340723"/>
                        </a:cubicBezTo>
                        <a:cubicBezTo>
                          <a:pt x="-3236" y="362128"/>
                          <a:pt x="6087" y="373339"/>
                          <a:pt x="9509" y="393880"/>
                        </a:cubicBezTo>
                        <a:cubicBezTo>
                          <a:pt x="11920" y="408346"/>
                          <a:pt x="-10207" y="443500"/>
                          <a:pt x="5953" y="455622"/>
                        </a:cubicBezTo>
                        <a:cubicBezTo>
                          <a:pt x="14090" y="461730"/>
                          <a:pt x="27297" y="459962"/>
                          <a:pt x="35461" y="466089"/>
                        </a:cubicBezTo>
                        <a:cubicBezTo>
                          <a:pt x="56645" y="481975"/>
                          <a:pt x="58426" y="507271"/>
                          <a:pt x="88624" y="515897"/>
                        </a:cubicBezTo>
                        <a:cubicBezTo>
                          <a:pt x="108984" y="521717"/>
                          <a:pt x="142176" y="511383"/>
                          <a:pt x="160198" y="524898"/>
                        </a:cubicBezTo>
                        <a:cubicBezTo>
                          <a:pt x="170545" y="532660"/>
                          <a:pt x="166587" y="546209"/>
                          <a:pt x="178408" y="555665"/>
                        </a:cubicBezTo>
                        <a:cubicBezTo>
                          <a:pt x="186511" y="562148"/>
                          <a:pt x="203703" y="567111"/>
                          <a:pt x="208545" y="576802"/>
                        </a:cubicBezTo>
                        <a:cubicBezTo>
                          <a:pt x="222060" y="603832"/>
                          <a:pt x="236975" y="662246"/>
                          <a:pt x="238268" y="693797"/>
                        </a:cubicBezTo>
                        <a:cubicBezTo>
                          <a:pt x="278713" y="669988"/>
                          <a:pt x="314885" y="639924"/>
                          <a:pt x="345424" y="604636"/>
                        </a:cubicBezTo>
                        <a:cubicBezTo>
                          <a:pt x="345444" y="604589"/>
                          <a:pt x="345404" y="604475"/>
                          <a:pt x="345424" y="604428"/>
                        </a:cubicBezTo>
                        <a:cubicBezTo>
                          <a:pt x="346308" y="602366"/>
                          <a:pt x="348250" y="599278"/>
                          <a:pt x="348558" y="597731"/>
                        </a:cubicBezTo>
                        <a:cubicBezTo>
                          <a:pt x="352691" y="577083"/>
                          <a:pt x="336483" y="567225"/>
                          <a:pt x="339564" y="548754"/>
                        </a:cubicBezTo>
                        <a:cubicBezTo>
                          <a:pt x="342551" y="530805"/>
                          <a:pt x="372086" y="524282"/>
                          <a:pt x="367606" y="501873"/>
                        </a:cubicBezTo>
                        <a:cubicBezTo>
                          <a:pt x="365161" y="489664"/>
                          <a:pt x="350086" y="483134"/>
                          <a:pt x="347936" y="472365"/>
                        </a:cubicBezTo>
                        <a:cubicBezTo>
                          <a:pt x="345639" y="460906"/>
                          <a:pt x="358732" y="452889"/>
                          <a:pt x="356307" y="440761"/>
                        </a:cubicBezTo>
                        <a:cubicBezTo>
                          <a:pt x="354050" y="429482"/>
                          <a:pt x="344620" y="425692"/>
                          <a:pt x="346469" y="412719"/>
                        </a:cubicBezTo>
                        <a:cubicBezTo>
                          <a:pt x="349550" y="391141"/>
                          <a:pt x="385668" y="374645"/>
                          <a:pt x="367606" y="350562"/>
                        </a:cubicBezTo>
                        <a:cubicBezTo>
                          <a:pt x="344339" y="319540"/>
                          <a:pt x="317349" y="343228"/>
                          <a:pt x="287031" y="337167"/>
                        </a:cubicBezTo>
                        <a:cubicBezTo>
                          <a:pt x="272839" y="334327"/>
                          <a:pt x="294706" y="309507"/>
                          <a:pt x="281378" y="302844"/>
                        </a:cubicBezTo>
                        <a:cubicBezTo>
                          <a:pt x="274426" y="299368"/>
                          <a:pt x="256551" y="318080"/>
                          <a:pt x="252078" y="309119"/>
                        </a:cubicBezTo>
                        <a:cubicBezTo>
                          <a:pt x="246264" y="297492"/>
                          <a:pt x="259639" y="245026"/>
                          <a:pt x="275103" y="241939"/>
                        </a:cubicBezTo>
                        <a:cubicBezTo>
                          <a:pt x="290312" y="238898"/>
                          <a:pt x="293152" y="257851"/>
                          <a:pt x="304611" y="260149"/>
                        </a:cubicBezTo>
                        <a:cubicBezTo>
                          <a:pt x="313619" y="261950"/>
                          <a:pt x="322031" y="258347"/>
                          <a:pt x="331193" y="261401"/>
                        </a:cubicBezTo>
                        <a:cubicBezTo>
                          <a:pt x="332907" y="261970"/>
                          <a:pt x="336135" y="262995"/>
                          <a:pt x="337468" y="264334"/>
                        </a:cubicBezTo>
                        <a:cubicBezTo>
                          <a:pt x="343047" y="269907"/>
                          <a:pt x="336450" y="293648"/>
                          <a:pt x="342283" y="296562"/>
                        </a:cubicBezTo>
                        <a:cubicBezTo>
                          <a:pt x="363339" y="307090"/>
                          <a:pt x="425256" y="288029"/>
                          <a:pt x="432696" y="325233"/>
                        </a:cubicBezTo>
                        <a:cubicBezTo>
                          <a:pt x="433721" y="330356"/>
                          <a:pt x="424854" y="339116"/>
                          <a:pt x="423695" y="344909"/>
                        </a:cubicBezTo>
                        <a:cubicBezTo>
                          <a:pt x="419288" y="366930"/>
                          <a:pt x="399364" y="430279"/>
                          <a:pt x="403396" y="446413"/>
                        </a:cubicBezTo>
                        <a:cubicBezTo>
                          <a:pt x="405358" y="454256"/>
                          <a:pt x="411627" y="469867"/>
                          <a:pt x="420768" y="479484"/>
                        </a:cubicBezTo>
                        <a:cubicBezTo>
                          <a:pt x="420983" y="478928"/>
                          <a:pt x="421184" y="478359"/>
                          <a:pt x="421391" y="477810"/>
                        </a:cubicBezTo>
                        <a:cubicBezTo>
                          <a:pt x="425624" y="466779"/>
                          <a:pt x="429549" y="455548"/>
                          <a:pt x="432904" y="444109"/>
                        </a:cubicBezTo>
                        <a:cubicBezTo>
                          <a:pt x="433044" y="443627"/>
                          <a:pt x="433185" y="443131"/>
                          <a:pt x="433326" y="442649"/>
                        </a:cubicBezTo>
                        <a:cubicBezTo>
                          <a:pt x="433761" y="441142"/>
                          <a:pt x="433949" y="439548"/>
                          <a:pt x="434371" y="438041"/>
                        </a:cubicBezTo>
                        <a:cubicBezTo>
                          <a:pt x="440900" y="414534"/>
                          <a:pt x="445756" y="390363"/>
                          <a:pt x="448180" y="365416"/>
                        </a:cubicBezTo>
                        <a:cubicBezTo>
                          <a:pt x="448194" y="365282"/>
                          <a:pt x="448174" y="365135"/>
                          <a:pt x="448180" y="365001"/>
                        </a:cubicBezTo>
                        <a:cubicBezTo>
                          <a:pt x="449466" y="351653"/>
                          <a:pt x="450069" y="338078"/>
                          <a:pt x="450069" y="324396"/>
                        </a:cubicBezTo>
                        <a:cubicBezTo>
                          <a:pt x="450069" y="308175"/>
                          <a:pt x="449105" y="292215"/>
                          <a:pt x="447343" y="276470"/>
                        </a:cubicBezTo>
                        <a:cubicBezTo>
                          <a:pt x="447323" y="276262"/>
                          <a:pt x="447370" y="276048"/>
                          <a:pt x="447343" y="275840"/>
                        </a:cubicBezTo>
                        <a:cubicBezTo>
                          <a:pt x="445655" y="260952"/>
                          <a:pt x="443198" y="246272"/>
                          <a:pt x="440023" y="231893"/>
                        </a:cubicBezTo>
                        <a:cubicBezTo>
                          <a:pt x="439239" y="228337"/>
                          <a:pt x="437960" y="224954"/>
                          <a:pt x="437090" y="221425"/>
                        </a:cubicBezTo>
                        <a:cubicBezTo>
                          <a:pt x="434531" y="211111"/>
                          <a:pt x="431806" y="200878"/>
                          <a:pt x="428510" y="190872"/>
                        </a:cubicBezTo>
                        <a:cubicBezTo>
                          <a:pt x="426702" y="185354"/>
                          <a:pt x="424673" y="179962"/>
                          <a:pt x="422650" y="174544"/>
                        </a:cubicBezTo>
                        <a:cubicBezTo>
                          <a:pt x="419248" y="165496"/>
                          <a:pt x="415538" y="156509"/>
                          <a:pt x="411560" y="147755"/>
                        </a:cubicBezTo>
                        <a:cubicBezTo>
                          <a:pt x="409865" y="144025"/>
                          <a:pt x="408124" y="140341"/>
                          <a:pt x="406322" y="136664"/>
                        </a:cubicBezTo>
                        <a:cubicBezTo>
                          <a:pt x="401601" y="127027"/>
                          <a:pt x="396665" y="117624"/>
                          <a:pt x="391254" y="108409"/>
                        </a:cubicBezTo>
                        <a:cubicBezTo>
                          <a:pt x="389057" y="104651"/>
                          <a:pt x="386659" y="101001"/>
                          <a:pt x="384349" y="97318"/>
                        </a:cubicBezTo>
                        <a:cubicBezTo>
                          <a:pt x="378710" y="88350"/>
                          <a:pt x="372829" y="79456"/>
                          <a:pt x="366561" y="70951"/>
                        </a:cubicBezTo>
                        <a:cubicBezTo>
                          <a:pt x="364344" y="67937"/>
                          <a:pt x="362154" y="64897"/>
                          <a:pt x="359863" y="61950"/>
                        </a:cubicBezTo>
                        <a:cubicBezTo>
                          <a:pt x="352630" y="52660"/>
                          <a:pt x="345002" y="43820"/>
                          <a:pt x="337053" y="35161"/>
                        </a:cubicBezTo>
                        <a:cubicBezTo>
                          <a:pt x="335278" y="33225"/>
                          <a:pt x="333624" y="31203"/>
                          <a:pt x="331815" y="29301"/>
                        </a:cubicBezTo>
                        <a:cubicBezTo>
                          <a:pt x="322057" y="19054"/>
                          <a:pt x="311770" y="9249"/>
                          <a:pt x="30105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5"/>
                  <p:cNvSpPr/>
                  <p:nvPr/>
                </p:nvSpPr>
                <p:spPr>
                  <a:xfrm>
                    <a:off x="2835910" y="4970550"/>
                    <a:ext cx="75555" cy="54374"/>
                  </a:xfrm>
                  <a:custGeom>
                    <a:avLst/>
                    <a:gdLst/>
                    <a:ahLst/>
                    <a:cxnLst/>
                    <a:rect l="l" t="t" r="r" b="b"/>
                    <a:pathLst>
                      <a:path w="75555" h="54374" extrusionOk="0">
                        <a:moveTo>
                          <a:pt x="41859" y="5364"/>
                        </a:moveTo>
                        <a:cubicBezTo>
                          <a:pt x="45710" y="-2224"/>
                          <a:pt x="37961" y="461"/>
                          <a:pt x="32403" y="461"/>
                        </a:cubicBezTo>
                        <a:cubicBezTo>
                          <a:pt x="8091" y="461"/>
                          <a:pt x="15090" y="19066"/>
                          <a:pt x="11387" y="37591"/>
                        </a:cubicBezTo>
                        <a:cubicBezTo>
                          <a:pt x="10034" y="44328"/>
                          <a:pt x="-4774" y="47543"/>
                          <a:pt x="1575" y="52305"/>
                        </a:cubicBezTo>
                        <a:cubicBezTo>
                          <a:pt x="14119" y="61715"/>
                          <a:pt x="72064" y="36868"/>
                          <a:pt x="75144" y="21477"/>
                        </a:cubicBezTo>
                        <a:cubicBezTo>
                          <a:pt x="78406" y="5150"/>
                          <a:pt x="61529" y="1935"/>
                          <a:pt x="50619" y="4661"/>
                        </a:cubicBezTo>
                        <a:cubicBezTo>
                          <a:pt x="48288" y="5243"/>
                          <a:pt x="40205" y="8625"/>
                          <a:pt x="41859" y="53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5"/>
                <p:cNvSpPr/>
                <p:nvPr/>
              </p:nvSpPr>
              <p:spPr>
                <a:xfrm>
                  <a:off x="2290921" y="5171179"/>
                  <a:ext cx="224153" cy="325654"/>
                </a:xfrm>
                <a:custGeom>
                  <a:avLst/>
                  <a:gdLst/>
                  <a:ahLst/>
                  <a:cxnLst/>
                  <a:rect l="l" t="t" r="r" b="b"/>
                  <a:pathLst>
                    <a:path w="224153" h="325654" extrusionOk="0">
                      <a:moveTo>
                        <a:pt x="422" y="0"/>
                      </a:moveTo>
                      <a:cubicBezTo>
                        <a:pt x="348" y="3309"/>
                        <a:pt x="7" y="6510"/>
                        <a:pt x="0" y="9832"/>
                      </a:cubicBezTo>
                      <a:cubicBezTo>
                        <a:pt x="0" y="134930"/>
                        <a:pt x="53926" y="247276"/>
                        <a:pt x="139390" y="325655"/>
                      </a:cubicBezTo>
                      <a:cubicBezTo>
                        <a:pt x="142417" y="325340"/>
                        <a:pt x="145485" y="325313"/>
                        <a:pt x="148177" y="323766"/>
                      </a:cubicBezTo>
                      <a:cubicBezTo>
                        <a:pt x="178489" y="306447"/>
                        <a:pt x="163313" y="298062"/>
                        <a:pt x="159897" y="274166"/>
                      </a:cubicBezTo>
                      <a:cubicBezTo>
                        <a:pt x="158116" y="261696"/>
                        <a:pt x="172870" y="262258"/>
                        <a:pt x="174129" y="253445"/>
                      </a:cubicBezTo>
                      <a:cubicBezTo>
                        <a:pt x="175509" y="243807"/>
                        <a:pt x="167003" y="233172"/>
                        <a:pt x="171410" y="224358"/>
                      </a:cubicBezTo>
                      <a:cubicBezTo>
                        <a:pt x="181235" y="204708"/>
                        <a:pt x="220521" y="200918"/>
                        <a:pt x="223736" y="181663"/>
                      </a:cubicBezTo>
                      <a:cubicBezTo>
                        <a:pt x="226930" y="162449"/>
                        <a:pt x="211238" y="132318"/>
                        <a:pt x="196525" y="120551"/>
                      </a:cubicBezTo>
                      <a:cubicBezTo>
                        <a:pt x="178449" y="106091"/>
                        <a:pt x="145183" y="109252"/>
                        <a:pt x="127878" y="96273"/>
                      </a:cubicBezTo>
                      <a:cubicBezTo>
                        <a:pt x="117925" y="88806"/>
                        <a:pt x="127382" y="71734"/>
                        <a:pt x="119928" y="62787"/>
                      </a:cubicBezTo>
                      <a:cubicBezTo>
                        <a:pt x="109487" y="50263"/>
                        <a:pt x="70268" y="41181"/>
                        <a:pt x="54208" y="38509"/>
                      </a:cubicBezTo>
                      <a:cubicBezTo>
                        <a:pt x="43365" y="36701"/>
                        <a:pt x="32763" y="41034"/>
                        <a:pt x="21980" y="36413"/>
                      </a:cubicBezTo>
                      <a:cubicBezTo>
                        <a:pt x="10575" y="31524"/>
                        <a:pt x="11955" y="9423"/>
                        <a:pt x="4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3" name="Google Shape;123;p5"/>
              <p:cNvSpPr/>
              <p:nvPr/>
            </p:nvSpPr>
            <p:spPr>
              <a:xfrm>
                <a:off x="2411103" y="4875462"/>
                <a:ext cx="735862" cy="733564"/>
              </a:xfrm>
              <a:custGeom>
                <a:avLst/>
                <a:gdLst/>
                <a:ahLst/>
                <a:cxnLst/>
                <a:rect l="l" t="t" r="r" b="b"/>
                <a:pathLst>
                  <a:path w="735862" h="733564" extrusionOk="0">
                    <a:moveTo>
                      <a:pt x="608406" y="0"/>
                    </a:moveTo>
                    <a:lnTo>
                      <a:pt x="0" y="603591"/>
                    </a:lnTo>
                    <a:cubicBezTo>
                      <a:pt x="77889" y="683650"/>
                      <a:pt x="186506" y="733565"/>
                      <a:pt x="307029" y="733565"/>
                    </a:cubicBezTo>
                    <a:cubicBezTo>
                      <a:pt x="543811" y="733565"/>
                      <a:pt x="735862" y="541514"/>
                      <a:pt x="735862" y="304726"/>
                    </a:cubicBezTo>
                    <a:cubicBezTo>
                      <a:pt x="735862" y="185434"/>
                      <a:pt x="687032" y="77722"/>
                      <a:pt x="608406"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5"/>
              <p:cNvGrpSpPr/>
              <p:nvPr/>
            </p:nvGrpSpPr>
            <p:grpSpPr>
              <a:xfrm>
                <a:off x="2539378" y="4345112"/>
                <a:ext cx="357056" cy="411687"/>
                <a:chOff x="2539378" y="4345112"/>
                <a:chExt cx="357056" cy="411687"/>
              </a:xfrm>
            </p:grpSpPr>
            <p:grpSp>
              <p:nvGrpSpPr>
                <p:cNvPr id="125" name="Google Shape;125;p5"/>
                <p:cNvGrpSpPr/>
                <p:nvPr/>
              </p:nvGrpSpPr>
              <p:grpSpPr>
                <a:xfrm>
                  <a:off x="2713538" y="4539969"/>
                  <a:ext cx="11478" cy="216830"/>
                  <a:chOff x="2713538" y="4539969"/>
                  <a:chExt cx="11478" cy="216830"/>
                </a:xfrm>
              </p:grpSpPr>
              <p:sp>
                <p:nvSpPr>
                  <p:cNvPr id="126" name="Google Shape;126;p5"/>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5"/>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5"/>
                <p:cNvGrpSpPr/>
                <p:nvPr/>
              </p:nvGrpSpPr>
              <p:grpSpPr>
                <a:xfrm>
                  <a:off x="2739953" y="4535520"/>
                  <a:ext cx="156481" cy="158228"/>
                  <a:chOff x="2739953" y="4535520"/>
                  <a:chExt cx="156481" cy="158228"/>
                </a:xfrm>
              </p:grpSpPr>
              <p:sp>
                <p:nvSpPr>
                  <p:cNvPr id="129" name="Google Shape;129;p5"/>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1" name="Google Shape;131;p5"/>
                <p:cNvGrpSpPr/>
                <p:nvPr/>
              </p:nvGrpSpPr>
              <p:grpSpPr>
                <a:xfrm>
                  <a:off x="2539378" y="4535520"/>
                  <a:ext cx="156483" cy="158228"/>
                  <a:chOff x="2539378" y="4535520"/>
                  <a:chExt cx="156483" cy="158228"/>
                </a:xfrm>
              </p:grpSpPr>
              <p:sp>
                <p:nvSpPr>
                  <p:cNvPr id="132" name="Google Shape;132;p5"/>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5"/>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5"/>
                <p:cNvGrpSpPr/>
                <p:nvPr/>
              </p:nvGrpSpPr>
              <p:grpSpPr>
                <a:xfrm>
                  <a:off x="2657637" y="4345112"/>
                  <a:ext cx="121075" cy="218290"/>
                  <a:chOff x="2657637" y="4345112"/>
                  <a:chExt cx="121075" cy="218290"/>
                </a:xfrm>
              </p:grpSpPr>
              <p:sp>
                <p:nvSpPr>
                  <p:cNvPr id="135" name="Google Shape;135;p5"/>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5"/>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7" name="Google Shape;137;p5"/>
              <p:cNvGrpSpPr/>
              <p:nvPr/>
            </p:nvGrpSpPr>
            <p:grpSpPr>
              <a:xfrm>
                <a:off x="2942431" y="4808690"/>
                <a:ext cx="404152" cy="255962"/>
                <a:chOff x="2942431" y="4808690"/>
                <a:chExt cx="404152" cy="255962"/>
              </a:xfrm>
            </p:grpSpPr>
            <p:sp>
              <p:nvSpPr>
                <p:cNvPr id="138" name="Google Shape;138;p5"/>
                <p:cNvSpPr/>
                <p:nvPr/>
              </p:nvSpPr>
              <p:spPr>
                <a:xfrm>
                  <a:off x="2942431" y="4808690"/>
                  <a:ext cx="356629" cy="255962"/>
                </a:xfrm>
                <a:custGeom>
                  <a:avLst/>
                  <a:gdLst/>
                  <a:ahLst/>
                  <a:cxnLst/>
                  <a:rect l="l" t="t" r="r" b="b"/>
                  <a:pathLst>
                    <a:path w="356629" h="255962" extrusionOk="0">
                      <a:moveTo>
                        <a:pt x="103600" y="0"/>
                      </a:moveTo>
                      <a:cubicBezTo>
                        <a:pt x="89335" y="0"/>
                        <a:pt x="77648" y="11479"/>
                        <a:pt x="77648" y="25744"/>
                      </a:cubicBezTo>
                      <a:cubicBezTo>
                        <a:pt x="77648" y="39266"/>
                        <a:pt x="88263" y="50149"/>
                        <a:pt x="101510" y="51274"/>
                      </a:cubicBezTo>
                      <a:lnTo>
                        <a:pt x="29722" y="51274"/>
                      </a:lnTo>
                      <a:cubicBezTo>
                        <a:pt x="13401" y="51274"/>
                        <a:pt x="0" y="62968"/>
                        <a:pt x="0" y="77226"/>
                      </a:cubicBezTo>
                      <a:cubicBezTo>
                        <a:pt x="0" y="91491"/>
                        <a:pt x="13408" y="102970"/>
                        <a:pt x="29722" y="102970"/>
                      </a:cubicBezTo>
                      <a:cubicBezTo>
                        <a:pt x="29722" y="102970"/>
                        <a:pt x="108101" y="103292"/>
                        <a:pt x="107156" y="103600"/>
                      </a:cubicBezTo>
                      <a:cubicBezTo>
                        <a:pt x="117048" y="106815"/>
                        <a:pt x="124529" y="116432"/>
                        <a:pt x="124529" y="128085"/>
                      </a:cubicBezTo>
                      <a:cubicBezTo>
                        <a:pt x="124529" y="139732"/>
                        <a:pt x="117035" y="149141"/>
                        <a:pt x="107156" y="152363"/>
                      </a:cubicBezTo>
                      <a:cubicBezTo>
                        <a:pt x="108101" y="152671"/>
                        <a:pt x="63001" y="152992"/>
                        <a:pt x="63001" y="152992"/>
                      </a:cubicBezTo>
                      <a:cubicBezTo>
                        <a:pt x="50906" y="152992"/>
                        <a:pt x="41235" y="164471"/>
                        <a:pt x="41235" y="178737"/>
                      </a:cubicBezTo>
                      <a:cubicBezTo>
                        <a:pt x="41235" y="193002"/>
                        <a:pt x="50906" y="204474"/>
                        <a:pt x="63001" y="204474"/>
                      </a:cubicBezTo>
                      <a:lnTo>
                        <a:pt x="137923" y="204474"/>
                      </a:lnTo>
                      <a:cubicBezTo>
                        <a:pt x="125038" y="204977"/>
                        <a:pt x="114691" y="216275"/>
                        <a:pt x="114691" y="230219"/>
                      </a:cubicBezTo>
                      <a:cubicBezTo>
                        <a:pt x="114691" y="244484"/>
                        <a:pt x="125460" y="255963"/>
                        <a:pt x="138761" y="255963"/>
                      </a:cubicBezTo>
                      <a:lnTo>
                        <a:pt x="332566" y="255963"/>
                      </a:lnTo>
                      <a:cubicBezTo>
                        <a:pt x="345867" y="255963"/>
                        <a:pt x="356629" y="244484"/>
                        <a:pt x="356629" y="230219"/>
                      </a:cubicBezTo>
                      <a:cubicBezTo>
                        <a:pt x="356629" y="215953"/>
                        <a:pt x="345867" y="204267"/>
                        <a:pt x="332566" y="204267"/>
                      </a:cubicBezTo>
                      <a:lnTo>
                        <a:pt x="240264" y="204267"/>
                      </a:lnTo>
                      <a:cubicBezTo>
                        <a:pt x="251944" y="203724"/>
                        <a:pt x="261193" y="192647"/>
                        <a:pt x="261193" y="178737"/>
                      </a:cubicBezTo>
                      <a:cubicBezTo>
                        <a:pt x="261193" y="166072"/>
                        <a:pt x="253391" y="156040"/>
                        <a:pt x="243198" y="153829"/>
                      </a:cubicBezTo>
                      <a:lnTo>
                        <a:pt x="307867" y="153829"/>
                      </a:lnTo>
                      <a:cubicBezTo>
                        <a:pt x="321167" y="153829"/>
                        <a:pt x="332144" y="142350"/>
                        <a:pt x="332144" y="128085"/>
                      </a:cubicBezTo>
                      <a:cubicBezTo>
                        <a:pt x="332144" y="113820"/>
                        <a:pt x="321167" y="102133"/>
                        <a:pt x="307867" y="102133"/>
                      </a:cubicBezTo>
                      <a:lnTo>
                        <a:pt x="272498" y="102133"/>
                      </a:lnTo>
                      <a:cubicBezTo>
                        <a:pt x="286328" y="99997"/>
                        <a:pt x="296984" y="89944"/>
                        <a:pt x="296984" y="77226"/>
                      </a:cubicBezTo>
                      <a:cubicBezTo>
                        <a:pt x="296984" y="63678"/>
                        <a:pt x="284962" y="52774"/>
                        <a:pt x="269779" y="51696"/>
                      </a:cubicBezTo>
                      <a:lnTo>
                        <a:pt x="311423" y="51696"/>
                      </a:lnTo>
                      <a:cubicBezTo>
                        <a:pt x="325688" y="51696"/>
                        <a:pt x="337375" y="40009"/>
                        <a:pt x="337375" y="25744"/>
                      </a:cubicBezTo>
                      <a:cubicBezTo>
                        <a:pt x="337375" y="11479"/>
                        <a:pt x="325688" y="0"/>
                        <a:pt x="311423" y="0"/>
                      </a:cubicBezTo>
                      <a:lnTo>
                        <a:pt x="1036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3291137" y="4866835"/>
                  <a:ext cx="55446" cy="51656"/>
                </a:xfrm>
                <a:custGeom>
                  <a:avLst/>
                  <a:gdLst/>
                  <a:ahLst/>
                  <a:cxnLst/>
                  <a:rect l="l" t="t" r="r" b="b"/>
                  <a:pathLst>
                    <a:path w="55446" h="51656" extrusionOk="0">
                      <a:moveTo>
                        <a:pt x="25831" y="0"/>
                      </a:moveTo>
                      <a:lnTo>
                        <a:pt x="29622" y="0"/>
                      </a:lnTo>
                      <a:cubicBezTo>
                        <a:pt x="43887" y="0"/>
                        <a:pt x="55447" y="11560"/>
                        <a:pt x="55447" y="25825"/>
                      </a:cubicBezTo>
                      <a:lnTo>
                        <a:pt x="55447" y="25825"/>
                      </a:lnTo>
                      <a:cubicBezTo>
                        <a:pt x="55447" y="40090"/>
                        <a:pt x="43887" y="51656"/>
                        <a:pt x="29622" y="51656"/>
                      </a:cubicBezTo>
                      <a:lnTo>
                        <a:pt x="25831" y="51656"/>
                      </a:lnTo>
                      <a:cubicBezTo>
                        <a:pt x="11566" y="51656"/>
                        <a:pt x="0" y="40090"/>
                        <a:pt x="0" y="25825"/>
                      </a:cubicBezTo>
                      <a:lnTo>
                        <a:pt x="0" y="25825"/>
                      </a:lnTo>
                      <a:cubicBezTo>
                        <a:pt x="0" y="11560"/>
                        <a:pt x="11566" y="0"/>
                        <a:pt x="2583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 name="Google Shape;140;p5"/>
              <p:cNvSpPr/>
              <p:nvPr/>
            </p:nvSpPr>
            <p:spPr>
              <a:xfrm>
                <a:off x="2153335" y="5284182"/>
                <a:ext cx="447253" cy="215879"/>
              </a:xfrm>
              <a:custGeom>
                <a:avLst/>
                <a:gdLst/>
                <a:ahLst/>
                <a:cxnLst/>
                <a:rect l="l" t="t" r="r" b="b"/>
                <a:pathLst>
                  <a:path w="447253" h="215879" extrusionOk="0">
                    <a:moveTo>
                      <a:pt x="111968" y="0"/>
                    </a:moveTo>
                    <a:cubicBezTo>
                      <a:pt x="96986" y="0"/>
                      <a:pt x="84972" y="12229"/>
                      <a:pt x="84972" y="27204"/>
                    </a:cubicBezTo>
                    <a:cubicBezTo>
                      <a:pt x="84972" y="41068"/>
                      <a:pt x="95433" y="51957"/>
                      <a:pt x="108834" y="53578"/>
                    </a:cubicBezTo>
                    <a:lnTo>
                      <a:pt x="26999" y="53578"/>
                    </a:lnTo>
                    <a:cubicBezTo>
                      <a:pt x="12018" y="53578"/>
                      <a:pt x="0" y="65593"/>
                      <a:pt x="0" y="80575"/>
                    </a:cubicBezTo>
                    <a:cubicBezTo>
                      <a:pt x="1" y="95557"/>
                      <a:pt x="12018" y="107786"/>
                      <a:pt x="26999" y="107786"/>
                    </a:cubicBezTo>
                    <a:lnTo>
                      <a:pt x="75555" y="107786"/>
                    </a:lnTo>
                    <a:cubicBezTo>
                      <a:pt x="62516" y="109762"/>
                      <a:pt x="52322" y="120571"/>
                      <a:pt x="52322" y="134153"/>
                    </a:cubicBezTo>
                    <a:cubicBezTo>
                      <a:pt x="52322" y="149135"/>
                      <a:pt x="64552" y="161364"/>
                      <a:pt x="79533" y="161364"/>
                    </a:cubicBezTo>
                    <a:lnTo>
                      <a:pt x="229023" y="162509"/>
                    </a:lnTo>
                    <a:cubicBezTo>
                      <a:pt x="216138" y="164612"/>
                      <a:pt x="206212" y="175395"/>
                      <a:pt x="206212" y="188876"/>
                    </a:cubicBezTo>
                    <a:cubicBezTo>
                      <a:pt x="206212" y="203858"/>
                      <a:pt x="218227" y="215880"/>
                      <a:pt x="233209" y="215880"/>
                    </a:cubicBezTo>
                    <a:lnTo>
                      <a:pt x="420042" y="214728"/>
                    </a:lnTo>
                    <a:cubicBezTo>
                      <a:pt x="435024" y="214728"/>
                      <a:pt x="447253" y="202713"/>
                      <a:pt x="447253" y="187731"/>
                    </a:cubicBezTo>
                    <a:cubicBezTo>
                      <a:pt x="447253" y="172749"/>
                      <a:pt x="435024" y="160527"/>
                      <a:pt x="420042" y="160527"/>
                    </a:cubicBezTo>
                    <a:lnTo>
                      <a:pt x="352655" y="160527"/>
                    </a:lnTo>
                    <a:cubicBezTo>
                      <a:pt x="365594" y="158444"/>
                      <a:pt x="375673" y="147668"/>
                      <a:pt x="375673" y="134153"/>
                    </a:cubicBezTo>
                    <a:cubicBezTo>
                      <a:pt x="375673" y="120297"/>
                      <a:pt x="365031" y="109219"/>
                      <a:pt x="351610" y="107572"/>
                    </a:cubicBezTo>
                    <a:lnTo>
                      <a:pt x="213479" y="107572"/>
                    </a:lnTo>
                    <a:cubicBezTo>
                      <a:pt x="198497" y="107572"/>
                      <a:pt x="186268" y="95349"/>
                      <a:pt x="186268" y="80367"/>
                    </a:cubicBezTo>
                    <a:cubicBezTo>
                      <a:pt x="186268" y="65385"/>
                      <a:pt x="198497" y="53370"/>
                      <a:pt x="213479" y="53370"/>
                    </a:cubicBezTo>
                    <a:lnTo>
                      <a:pt x="281911" y="53370"/>
                    </a:lnTo>
                    <a:cubicBezTo>
                      <a:pt x="294817" y="51288"/>
                      <a:pt x="304937" y="40693"/>
                      <a:pt x="304937" y="27204"/>
                    </a:cubicBezTo>
                    <a:cubicBezTo>
                      <a:pt x="304937" y="12229"/>
                      <a:pt x="292707" y="0"/>
                      <a:pt x="277726" y="0"/>
                    </a:cubicBezTo>
                    <a:lnTo>
                      <a:pt x="11196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 name="Google Shape;141;p5"/>
          <p:cNvGrpSpPr/>
          <p:nvPr/>
        </p:nvGrpSpPr>
        <p:grpSpPr>
          <a:xfrm flipH="1">
            <a:off x="9558470" y="351368"/>
            <a:ext cx="2420773" cy="1168445"/>
            <a:chOff x="581277" y="3084757"/>
            <a:chExt cx="2420773" cy="1168445"/>
          </a:xfrm>
        </p:grpSpPr>
        <p:sp>
          <p:nvSpPr>
            <p:cNvPr id="142" name="Google Shape;142;p5"/>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 name="Google Shape;144;p5"/>
          <p:cNvGrpSpPr/>
          <p:nvPr/>
        </p:nvGrpSpPr>
        <p:grpSpPr>
          <a:xfrm>
            <a:off x="297559" y="1519822"/>
            <a:ext cx="693466" cy="693667"/>
            <a:chOff x="3041812" y="75577"/>
            <a:chExt cx="206088" cy="206148"/>
          </a:xfrm>
        </p:grpSpPr>
        <p:sp>
          <p:nvSpPr>
            <p:cNvPr id="145" name="Google Shape;145;p5"/>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One column">
  <p:cSld name="CUSTOM_5">
    <p:spTree>
      <p:nvGrpSpPr>
        <p:cNvPr id="1" name="Shape 183"/>
        <p:cNvGrpSpPr/>
        <p:nvPr/>
      </p:nvGrpSpPr>
      <p:grpSpPr>
        <a:xfrm>
          <a:off x="0" y="0"/>
          <a:ext cx="0" cy="0"/>
          <a:chOff x="0" y="0"/>
          <a:chExt cx="0" cy="0"/>
        </a:xfrm>
      </p:grpSpPr>
      <p:grpSp>
        <p:nvGrpSpPr>
          <p:cNvPr id="184" name="Google Shape;184;p7"/>
          <p:cNvGrpSpPr/>
          <p:nvPr/>
        </p:nvGrpSpPr>
        <p:grpSpPr>
          <a:xfrm>
            <a:off x="4920331" y="408703"/>
            <a:ext cx="9822300" cy="9822300"/>
            <a:chOff x="1203456" y="-426697"/>
            <a:chExt cx="9822300" cy="9822300"/>
          </a:xfrm>
        </p:grpSpPr>
        <p:sp>
          <p:nvSpPr>
            <p:cNvPr id="185" name="Google Shape;185;p7"/>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6" name="Google Shape;186;p7"/>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7" name="Google Shape;187;p7"/>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8" name="Google Shape;188;p7"/>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89" name="Google Shape;189;p7"/>
          <p:cNvSpPr txBox="1">
            <a:spLocks noGrp="1"/>
          </p:cNvSpPr>
          <p:nvPr>
            <p:ph type="title"/>
          </p:nvPr>
        </p:nvSpPr>
        <p:spPr>
          <a:xfrm>
            <a:off x="920475" y="1093375"/>
            <a:ext cx="77940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0" name="Google Shape;190;p7"/>
          <p:cNvSpPr txBox="1">
            <a:spLocks noGrp="1"/>
          </p:cNvSpPr>
          <p:nvPr>
            <p:ph type="body" idx="1"/>
          </p:nvPr>
        </p:nvSpPr>
        <p:spPr>
          <a:xfrm>
            <a:off x="920475" y="1913175"/>
            <a:ext cx="7794000" cy="4191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91" name="Google Shape;191;p7"/>
          <p:cNvGrpSpPr/>
          <p:nvPr/>
        </p:nvGrpSpPr>
        <p:grpSpPr>
          <a:xfrm>
            <a:off x="8348553" y="2204701"/>
            <a:ext cx="3375997" cy="4173687"/>
            <a:chOff x="8348553" y="2204701"/>
            <a:chExt cx="3375997" cy="4173687"/>
          </a:xfrm>
        </p:grpSpPr>
        <p:grpSp>
          <p:nvGrpSpPr>
            <p:cNvPr id="192" name="Google Shape;192;p7"/>
            <p:cNvGrpSpPr/>
            <p:nvPr/>
          </p:nvGrpSpPr>
          <p:grpSpPr>
            <a:xfrm>
              <a:off x="8348553" y="3019567"/>
              <a:ext cx="3375997" cy="3358821"/>
              <a:chOff x="2153335" y="4345112"/>
              <a:chExt cx="1271131" cy="1264664"/>
            </a:xfrm>
          </p:grpSpPr>
          <p:grpSp>
            <p:nvGrpSpPr>
              <p:cNvPr id="193" name="Google Shape;193;p7"/>
              <p:cNvGrpSpPr/>
              <p:nvPr/>
            </p:nvGrpSpPr>
            <p:grpSpPr>
              <a:xfrm>
                <a:off x="2821491" y="5284973"/>
                <a:ext cx="602975" cy="292590"/>
                <a:chOff x="2821491" y="5284973"/>
                <a:chExt cx="602975" cy="292590"/>
              </a:xfrm>
            </p:grpSpPr>
            <p:sp>
              <p:nvSpPr>
                <p:cNvPr id="194" name="Google Shape;194;p7"/>
                <p:cNvSpPr/>
                <p:nvPr/>
              </p:nvSpPr>
              <p:spPr>
                <a:xfrm>
                  <a:off x="2821491" y="5284973"/>
                  <a:ext cx="524898" cy="292590"/>
                </a:xfrm>
                <a:custGeom>
                  <a:avLst/>
                  <a:gdLst/>
                  <a:ahLst/>
                  <a:cxnLst/>
                  <a:rect l="l" t="t" r="r" b="b"/>
                  <a:pathLst>
                    <a:path w="524898" h="292590" extrusionOk="0">
                      <a:moveTo>
                        <a:pt x="177062" y="0"/>
                      </a:moveTo>
                      <a:cubicBezTo>
                        <a:pt x="160507" y="0"/>
                        <a:pt x="147132" y="13374"/>
                        <a:pt x="147132" y="29930"/>
                      </a:cubicBezTo>
                      <a:cubicBezTo>
                        <a:pt x="147132" y="46479"/>
                        <a:pt x="160507" y="59860"/>
                        <a:pt x="177062" y="59860"/>
                      </a:cubicBezTo>
                      <a:lnTo>
                        <a:pt x="243405" y="59860"/>
                      </a:lnTo>
                      <a:cubicBezTo>
                        <a:pt x="232134" y="64166"/>
                        <a:pt x="224151" y="74909"/>
                        <a:pt x="224151" y="87694"/>
                      </a:cubicBezTo>
                      <a:cubicBezTo>
                        <a:pt x="224151" y="103506"/>
                        <a:pt x="236467" y="116083"/>
                        <a:pt x="251985" y="117202"/>
                      </a:cubicBezTo>
                      <a:lnTo>
                        <a:pt x="166179" y="117202"/>
                      </a:lnTo>
                      <a:cubicBezTo>
                        <a:pt x="149630" y="117202"/>
                        <a:pt x="136249" y="130576"/>
                        <a:pt x="136249" y="147132"/>
                      </a:cubicBezTo>
                      <a:cubicBezTo>
                        <a:pt x="136249" y="163681"/>
                        <a:pt x="149624" y="177270"/>
                        <a:pt x="166179" y="177270"/>
                      </a:cubicBezTo>
                      <a:cubicBezTo>
                        <a:pt x="154901" y="181569"/>
                        <a:pt x="146717" y="192312"/>
                        <a:pt x="146717" y="205104"/>
                      </a:cubicBezTo>
                      <a:cubicBezTo>
                        <a:pt x="146717" y="217521"/>
                        <a:pt x="154372" y="228182"/>
                        <a:pt x="165135" y="232730"/>
                      </a:cubicBezTo>
                      <a:lnTo>
                        <a:pt x="29930" y="232730"/>
                      </a:lnTo>
                      <a:cubicBezTo>
                        <a:pt x="13381" y="232730"/>
                        <a:pt x="0" y="246104"/>
                        <a:pt x="0" y="262660"/>
                      </a:cubicBezTo>
                      <a:cubicBezTo>
                        <a:pt x="0" y="279209"/>
                        <a:pt x="13381" y="292590"/>
                        <a:pt x="29930" y="292590"/>
                      </a:cubicBezTo>
                      <a:lnTo>
                        <a:pt x="273128" y="292590"/>
                      </a:lnTo>
                      <a:cubicBezTo>
                        <a:pt x="289677" y="292590"/>
                        <a:pt x="303051" y="279209"/>
                        <a:pt x="303051" y="262660"/>
                      </a:cubicBezTo>
                      <a:cubicBezTo>
                        <a:pt x="303051" y="250243"/>
                        <a:pt x="295396" y="239581"/>
                        <a:pt x="284634" y="235034"/>
                      </a:cubicBezTo>
                      <a:lnTo>
                        <a:pt x="417742" y="235034"/>
                      </a:lnTo>
                      <a:cubicBezTo>
                        <a:pt x="434298" y="235034"/>
                        <a:pt x="447672" y="221659"/>
                        <a:pt x="447672" y="205104"/>
                      </a:cubicBezTo>
                      <a:cubicBezTo>
                        <a:pt x="447672" y="188555"/>
                        <a:pt x="434298" y="175174"/>
                        <a:pt x="417742" y="175174"/>
                      </a:cubicBezTo>
                      <a:lnTo>
                        <a:pt x="314772" y="175174"/>
                      </a:lnTo>
                      <a:cubicBezTo>
                        <a:pt x="302308" y="171564"/>
                        <a:pt x="292798" y="160761"/>
                        <a:pt x="292798" y="147132"/>
                      </a:cubicBezTo>
                      <a:cubicBezTo>
                        <a:pt x="292798" y="133068"/>
                        <a:pt x="302757" y="121897"/>
                        <a:pt x="315823" y="118669"/>
                      </a:cubicBezTo>
                      <a:cubicBezTo>
                        <a:pt x="314169" y="118267"/>
                        <a:pt x="494975" y="117624"/>
                        <a:pt x="494975" y="117624"/>
                      </a:cubicBezTo>
                      <a:cubicBezTo>
                        <a:pt x="511524" y="117624"/>
                        <a:pt x="524898" y="104243"/>
                        <a:pt x="524898" y="87694"/>
                      </a:cubicBezTo>
                      <a:cubicBezTo>
                        <a:pt x="524898" y="71138"/>
                        <a:pt x="511524" y="57764"/>
                        <a:pt x="494975" y="57764"/>
                      </a:cubicBezTo>
                      <a:lnTo>
                        <a:pt x="428625" y="57764"/>
                      </a:lnTo>
                      <a:cubicBezTo>
                        <a:pt x="439943" y="53471"/>
                        <a:pt x="448094" y="42715"/>
                        <a:pt x="448094" y="29930"/>
                      </a:cubicBezTo>
                      <a:cubicBezTo>
                        <a:pt x="448094" y="13374"/>
                        <a:pt x="434505" y="0"/>
                        <a:pt x="417956" y="0"/>
                      </a:cubicBezTo>
                      <a:lnTo>
                        <a:pt x="17706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7"/>
                <p:cNvSpPr/>
                <p:nvPr/>
              </p:nvSpPr>
              <p:spPr>
                <a:xfrm>
                  <a:off x="3360260" y="5410191"/>
                  <a:ext cx="64206" cy="59940"/>
                </a:xfrm>
                <a:custGeom>
                  <a:avLst/>
                  <a:gdLst/>
                  <a:ahLst/>
                  <a:cxnLst/>
                  <a:rect l="l" t="t" r="r" b="b"/>
                  <a:pathLst>
                    <a:path w="64206" h="59940" extrusionOk="0">
                      <a:moveTo>
                        <a:pt x="29970" y="0"/>
                      </a:moveTo>
                      <a:lnTo>
                        <a:pt x="34236" y="0"/>
                      </a:lnTo>
                      <a:cubicBezTo>
                        <a:pt x="50785" y="0"/>
                        <a:pt x="64207" y="13415"/>
                        <a:pt x="64207" y="29971"/>
                      </a:cubicBezTo>
                      <a:lnTo>
                        <a:pt x="64207" y="29971"/>
                      </a:lnTo>
                      <a:cubicBezTo>
                        <a:pt x="64207" y="46520"/>
                        <a:pt x="50785" y="59941"/>
                        <a:pt x="34236" y="59941"/>
                      </a:cubicBezTo>
                      <a:lnTo>
                        <a:pt x="29970" y="59941"/>
                      </a:lnTo>
                      <a:cubicBezTo>
                        <a:pt x="13415" y="59941"/>
                        <a:pt x="0" y="46520"/>
                        <a:pt x="0" y="29971"/>
                      </a:cubicBezTo>
                      <a:lnTo>
                        <a:pt x="0" y="29971"/>
                      </a:lnTo>
                      <a:cubicBezTo>
                        <a:pt x="0" y="13415"/>
                        <a:pt x="13415" y="0"/>
                        <a:pt x="2997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 name="Google Shape;196;p7"/>
              <p:cNvGrpSpPr/>
              <p:nvPr/>
            </p:nvGrpSpPr>
            <p:grpSpPr>
              <a:xfrm>
                <a:off x="2290921" y="4752312"/>
                <a:ext cx="857511" cy="857464"/>
                <a:chOff x="2290921" y="4752312"/>
                <a:chExt cx="857511" cy="857464"/>
              </a:xfrm>
            </p:grpSpPr>
            <p:grpSp>
              <p:nvGrpSpPr>
                <p:cNvPr id="197" name="Google Shape;197;p7"/>
                <p:cNvGrpSpPr/>
                <p:nvPr/>
              </p:nvGrpSpPr>
              <p:grpSpPr>
                <a:xfrm>
                  <a:off x="2290968" y="4752312"/>
                  <a:ext cx="857464" cy="857464"/>
                  <a:chOff x="2290968" y="4752312"/>
                  <a:chExt cx="857464" cy="857464"/>
                </a:xfrm>
              </p:grpSpPr>
              <p:sp>
                <p:nvSpPr>
                  <p:cNvPr id="198" name="Google Shape;198;p7"/>
                  <p:cNvSpPr/>
                  <p:nvPr/>
                </p:nvSpPr>
                <p:spPr>
                  <a:xfrm>
                    <a:off x="2290968" y="4752312"/>
                    <a:ext cx="857464" cy="857464"/>
                  </a:xfrm>
                  <a:custGeom>
                    <a:avLst/>
                    <a:gdLst/>
                    <a:ahLst/>
                    <a:cxnLst/>
                    <a:rect l="l" t="t" r="r" b="b"/>
                    <a:pathLst>
                      <a:path w="857464" h="857464" extrusionOk="0">
                        <a:moveTo>
                          <a:pt x="0" y="428732"/>
                        </a:moveTo>
                        <a:cubicBezTo>
                          <a:pt x="0" y="191950"/>
                          <a:pt x="191950" y="0"/>
                          <a:pt x="428732" y="0"/>
                        </a:cubicBezTo>
                        <a:cubicBezTo>
                          <a:pt x="665514" y="0"/>
                          <a:pt x="857464" y="191950"/>
                          <a:pt x="857464" y="428732"/>
                        </a:cubicBezTo>
                        <a:cubicBezTo>
                          <a:pt x="857464" y="665514"/>
                          <a:pt x="665514" y="857464"/>
                          <a:pt x="428732" y="857464"/>
                        </a:cubicBezTo>
                        <a:cubicBezTo>
                          <a:pt x="191950" y="857464"/>
                          <a:pt x="0" y="665514"/>
                          <a:pt x="0" y="4287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7"/>
                  <p:cNvSpPr/>
                  <p:nvPr/>
                </p:nvSpPr>
                <p:spPr>
                  <a:xfrm>
                    <a:off x="2310805" y="4785214"/>
                    <a:ext cx="342078" cy="317924"/>
                  </a:xfrm>
                  <a:custGeom>
                    <a:avLst/>
                    <a:gdLst/>
                    <a:ahLst/>
                    <a:cxnLst/>
                    <a:rect l="l" t="t" r="r" b="b"/>
                    <a:pathLst>
                      <a:path w="342078" h="317924" extrusionOk="0">
                        <a:moveTo>
                          <a:pt x="329633" y="35"/>
                        </a:moveTo>
                        <a:cubicBezTo>
                          <a:pt x="308858" y="-1746"/>
                          <a:pt x="282712" y="64905"/>
                          <a:pt x="246125" y="57585"/>
                        </a:cubicBezTo>
                        <a:cubicBezTo>
                          <a:pt x="223012" y="52964"/>
                          <a:pt x="278646" y="18988"/>
                          <a:pt x="246962" y="6311"/>
                        </a:cubicBezTo>
                        <a:cubicBezTo>
                          <a:pt x="243385" y="4877"/>
                          <a:pt x="238925" y="4476"/>
                          <a:pt x="233989" y="4844"/>
                        </a:cubicBezTo>
                        <a:cubicBezTo>
                          <a:pt x="233862" y="4857"/>
                          <a:pt x="233694" y="4837"/>
                          <a:pt x="233567" y="4844"/>
                        </a:cubicBezTo>
                        <a:cubicBezTo>
                          <a:pt x="122821" y="54564"/>
                          <a:pt x="36949" y="149619"/>
                          <a:pt x="0" y="266667"/>
                        </a:cubicBezTo>
                        <a:cubicBezTo>
                          <a:pt x="13173" y="260961"/>
                          <a:pt x="3730" y="289344"/>
                          <a:pt x="13816" y="291366"/>
                        </a:cubicBezTo>
                        <a:cubicBezTo>
                          <a:pt x="30298" y="294661"/>
                          <a:pt x="48836" y="269814"/>
                          <a:pt x="64461" y="281528"/>
                        </a:cubicBezTo>
                        <a:cubicBezTo>
                          <a:pt x="79630" y="292900"/>
                          <a:pt x="90855" y="329313"/>
                          <a:pt x="115735" y="314385"/>
                        </a:cubicBezTo>
                        <a:cubicBezTo>
                          <a:pt x="138834" y="300528"/>
                          <a:pt x="148411" y="259735"/>
                          <a:pt x="167224" y="240922"/>
                        </a:cubicBezTo>
                        <a:cubicBezTo>
                          <a:pt x="194080" y="214073"/>
                          <a:pt x="238845" y="237044"/>
                          <a:pt x="268313" y="219371"/>
                        </a:cubicBezTo>
                        <a:cubicBezTo>
                          <a:pt x="310365" y="194135"/>
                          <a:pt x="294144" y="139057"/>
                          <a:pt x="304518" y="97561"/>
                        </a:cubicBezTo>
                        <a:cubicBezTo>
                          <a:pt x="309661" y="76994"/>
                          <a:pt x="355471" y="27045"/>
                          <a:pt x="338212" y="5473"/>
                        </a:cubicBezTo>
                        <a:cubicBezTo>
                          <a:pt x="335446" y="2011"/>
                          <a:pt x="332600" y="290"/>
                          <a:pt x="329633" y="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7"/>
                  <p:cNvSpPr/>
                  <p:nvPr/>
                </p:nvSpPr>
                <p:spPr>
                  <a:xfrm>
                    <a:off x="2638832" y="4806418"/>
                    <a:ext cx="156631" cy="166818"/>
                  </a:xfrm>
                  <a:custGeom>
                    <a:avLst/>
                    <a:gdLst/>
                    <a:ahLst/>
                    <a:cxnLst/>
                    <a:rect l="l" t="t" r="r" b="b"/>
                    <a:pathLst>
                      <a:path w="156631" h="166818" extrusionOk="0">
                        <a:moveTo>
                          <a:pt x="26231" y="69754"/>
                        </a:moveTo>
                        <a:cubicBezTo>
                          <a:pt x="30578" y="59915"/>
                          <a:pt x="6602" y="82706"/>
                          <a:pt x="3996" y="93140"/>
                        </a:cubicBezTo>
                        <a:cubicBezTo>
                          <a:pt x="3166" y="96456"/>
                          <a:pt x="2851" y="99671"/>
                          <a:pt x="3996" y="103106"/>
                        </a:cubicBezTo>
                        <a:cubicBezTo>
                          <a:pt x="6126" y="109495"/>
                          <a:pt x="18154" y="108986"/>
                          <a:pt x="16266" y="118443"/>
                        </a:cubicBezTo>
                        <a:cubicBezTo>
                          <a:pt x="14009" y="129728"/>
                          <a:pt x="-16042" y="162129"/>
                          <a:pt x="11665" y="166750"/>
                        </a:cubicBezTo>
                        <a:cubicBezTo>
                          <a:pt x="29714" y="169757"/>
                          <a:pt x="159594" y="72754"/>
                          <a:pt x="156580" y="48664"/>
                        </a:cubicBezTo>
                        <a:cubicBezTo>
                          <a:pt x="151410" y="7308"/>
                          <a:pt x="109652" y="43065"/>
                          <a:pt x="95240" y="39462"/>
                        </a:cubicBezTo>
                        <a:cubicBezTo>
                          <a:pt x="70802" y="33354"/>
                          <a:pt x="93606" y="-14170"/>
                          <a:pt x="47703" y="4194"/>
                        </a:cubicBezTo>
                        <a:cubicBezTo>
                          <a:pt x="17163" y="16410"/>
                          <a:pt x="34898" y="37560"/>
                          <a:pt x="38501" y="55569"/>
                        </a:cubicBezTo>
                        <a:cubicBezTo>
                          <a:pt x="40121" y="63686"/>
                          <a:pt x="25916" y="70470"/>
                          <a:pt x="26231" y="697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7"/>
                  <p:cNvSpPr/>
                  <p:nvPr/>
                </p:nvSpPr>
                <p:spPr>
                  <a:xfrm>
                    <a:off x="2376601" y="5121001"/>
                    <a:ext cx="98456" cy="91197"/>
                  </a:xfrm>
                  <a:custGeom>
                    <a:avLst/>
                    <a:gdLst/>
                    <a:ahLst/>
                    <a:cxnLst/>
                    <a:rect l="l" t="t" r="r" b="b"/>
                    <a:pathLst>
                      <a:path w="98456" h="91197" extrusionOk="0">
                        <a:moveTo>
                          <a:pt x="30096" y="20094"/>
                        </a:moveTo>
                        <a:cubicBezTo>
                          <a:pt x="30143" y="14348"/>
                          <a:pt x="25957" y="465"/>
                          <a:pt x="23164" y="150"/>
                        </a:cubicBezTo>
                        <a:cubicBezTo>
                          <a:pt x="7486" y="-1591"/>
                          <a:pt x="-4583" y="12065"/>
                          <a:pt x="1693" y="27756"/>
                        </a:cubicBezTo>
                        <a:cubicBezTo>
                          <a:pt x="11538" y="52362"/>
                          <a:pt x="41441" y="42376"/>
                          <a:pt x="48781" y="71724"/>
                        </a:cubicBezTo>
                        <a:cubicBezTo>
                          <a:pt x="49083" y="72929"/>
                          <a:pt x="50589" y="89157"/>
                          <a:pt x="51534" y="89860"/>
                        </a:cubicBezTo>
                        <a:cubicBezTo>
                          <a:pt x="55123" y="92559"/>
                          <a:pt x="89681" y="90724"/>
                          <a:pt x="94470" y="88326"/>
                        </a:cubicBezTo>
                        <a:cubicBezTo>
                          <a:pt x="115238" y="77945"/>
                          <a:pt x="48312" y="36041"/>
                          <a:pt x="43865" y="31587"/>
                        </a:cubicBezTo>
                        <a:cubicBezTo>
                          <a:pt x="37275" y="24997"/>
                          <a:pt x="30029" y="29417"/>
                          <a:pt x="30096" y="200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7"/>
                  <p:cNvSpPr/>
                  <p:nvPr/>
                </p:nvSpPr>
                <p:spPr>
                  <a:xfrm>
                    <a:off x="2763408" y="5467870"/>
                    <a:ext cx="61410" cy="95731"/>
                  </a:xfrm>
                  <a:custGeom>
                    <a:avLst/>
                    <a:gdLst/>
                    <a:ahLst/>
                    <a:cxnLst/>
                    <a:rect l="l" t="t" r="r" b="b"/>
                    <a:pathLst>
                      <a:path w="61410" h="95731" extrusionOk="0">
                        <a:moveTo>
                          <a:pt x="47100" y="1304"/>
                        </a:moveTo>
                        <a:cubicBezTo>
                          <a:pt x="56302" y="-2085"/>
                          <a:pt x="24845" y="1357"/>
                          <a:pt x="18724" y="9012"/>
                        </a:cubicBezTo>
                        <a:cubicBezTo>
                          <a:pt x="11672" y="17826"/>
                          <a:pt x="-11313" y="86125"/>
                          <a:pt x="6816" y="95193"/>
                        </a:cubicBezTo>
                        <a:cubicBezTo>
                          <a:pt x="16902" y="100236"/>
                          <a:pt x="24892" y="68337"/>
                          <a:pt x="28536" y="62262"/>
                        </a:cubicBezTo>
                        <a:cubicBezTo>
                          <a:pt x="36853" y="48399"/>
                          <a:pt x="57374" y="44167"/>
                          <a:pt x="60763" y="27229"/>
                        </a:cubicBezTo>
                        <a:cubicBezTo>
                          <a:pt x="62725" y="17418"/>
                          <a:pt x="60113" y="12348"/>
                          <a:pt x="54461" y="4807"/>
                        </a:cubicBezTo>
                        <a:cubicBezTo>
                          <a:pt x="52565" y="2282"/>
                          <a:pt x="46364" y="1579"/>
                          <a:pt x="47100" y="13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7"/>
                  <p:cNvSpPr/>
                  <p:nvPr/>
                </p:nvSpPr>
                <p:spPr>
                  <a:xfrm>
                    <a:off x="2698316" y="4856615"/>
                    <a:ext cx="450068" cy="693796"/>
                  </a:xfrm>
                  <a:custGeom>
                    <a:avLst/>
                    <a:gdLst/>
                    <a:ahLst/>
                    <a:cxnLst/>
                    <a:rect l="l" t="t" r="r" b="b"/>
                    <a:pathLst>
                      <a:path w="450068" h="693796" extrusionOk="0">
                        <a:moveTo>
                          <a:pt x="301055" y="0"/>
                        </a:moveTo>
                        <a:cubicBezTo>
                          <a:pt x="294699" y="8526"/>
                          <a:pt x="292295" y="18712"/>
                          <a:pt x="283475" y="25322"/>
                        </a:cubicBezTo>
                        <a:cubicBezTo>
                          <a:pt x="260670" y="42427"/>
                          <a:pt x="232836" y="33815"/>
                          <a:pt x="226126" y="67388"/>
                        </a:cubicBezTo>
                        <a:cubicBezTo>
                          <a:pt x="218538" y="105328"/>
                          <a:pt x="293072" y="101812"/>
                          <a:pt x="237216" y="146503"/>
                        </a:cubicBezTo>
                        <a:cubicBezTo>
                          <a:pt x="226963" y="154707"/>
                          <a:pt x="212202" y="153073"/>
                          <a:pt x="202893" y="164713"/>
                        </a:cubicBezTo>
                        <a:cubicBezTo>
                          <a:pt x="189351" y="181643"/>
                          <a:pt x="174838" y="215779"/>
                          <a:pt x="151826" y="224988"/>
                        </a:cubicBezTo>
                        <a:cubicBezTo>
                          <a:pt x="141137" y="229261"/>
                          <a:pt x="104744" y="238510"/>
                          <a:pt x="93647" y="236286"/>
                        </a:cubicBezTo>
                        <a:cubicBezTo>
                          <a:pt x="86957" y="234947"/>
                          <a:pt x="82503" y="211640"/>
                          <a:pt x="71252" y="222892"/>
                        </a:cubicBezTo>
                        <a:cubicBezTo>
                          <a:pt x="65586" y="228558"/>
                          <a:pt x="67970" y="237244"/>
                          <a:pt x="63509" y="243191"/>
                        </a:cubicBezTo>
                        <a:cubicBezTo>
                          <a:pt x="48802" y="262801"/>
                          <a:pt x="23004" y="269518"/>
                          <a:pt x="41743" y="300747"/>
                        </a:cubicBezTo>
                        <a:cubicBezTo>
                          <a:pt x="46217" y="308201"/>
                          <a:pt x="93714" y="294191"/>
                          <a:pt x="103485" y="290286"/>
                        </a:cubicBezTo>
                        <a:cubicBezTo>
                          <a:pt x="117235" y="284781"/>
                          <a:pt x="109459" y="272163"/>
                          <a:pt x="118132" y="263497"/>
                        </a:cubicBezTo>
                        <a:cubicBezTo>
                          <a:pt x="127944" y="253686"/>
                          <a:pt x="203630" y="238771"/>
                          <a:pt x="219850" y="250940"/>
                        </a:cubicBezTo>
                        <a:cubicBezTo>
                          <a:pt x="261112" y="281881"/>
                          <a:pt x="187590" y="296300"/>
                          <a:pt x="171503" y="307029"/>
                        </a:cubicBezTo>
                        <a:cubicBezTo>
                          <a:pt x="163245" y="312535"/>
                          <a:pt x="145893" y="294130"/>
                          <a:pt x="136342" y="295725"/>
                        </a:cubicBezTo>
                        <a:cubicBezTo>
                          <a:pt x="121206" y="298249"/>
                          <a:pt x="9188" y="331059"/>
                          <a:pt x="5324" y="340723"/>
                        </a:cubicBezTo>
                        <a:cubicBezTo>
                          <a:pt x="-3236" y="362128"/>
                          <a:pt x="6087" y="373339"/>
                          <a:pt x="9509" y="393880"/>
                        </a:cubicBezTo>
                        <a:cubicBezTo>
                          <a:pt x="11920" y="408346"/>
                          <a:pt x="-10207" y="443500"/>
                          <a:pt x="5953" y="455622"/>
                        </a:cubicBezTo>
                        <a:cubicBezTo>
                          <a:pt x="14090" y="461730"/>
                          <a:pt x="27297" y="459962"/>
                          <a:pt x="35461" y="466089"/>
                        </a:cubicBezTo>
                        <a:cubicBezTo>
                          <a:pt x="56645" y="481975"/>
                          <a:pt x="58426" y="507271"/>
                          <a:pt x="88624" y="515897"/>
                        </a:cubicBezTo>
                        <a:cubicBezTo>
                          <a:pt x="108984" y="521717"/>
                          <a:pt x="142176" y="511383"/>
                          <a:pt x="160198" y="524898"/>
                        </a:cubicBezTo>
                        <a:cubicBezTo>
                          <a:pt x="170545" y="532660"/>
                          <a:pt x="166587" y="546209"/>
                          <a:pt x="178408" y="555665"/>
                        </a:cubicBezTo>
                        <a:cubicBezTo>
                          <a:pt x="186511" y="562148"/>
                          <a:pt x="203703" y="567111"/>
                          <a:pt x="208545" y="576802"/>
                        </a:cubicBezTo>
                        <a:cubicBezTo>
                          <a:pt x="222060" y="603832"/>
                          <a:pt x="236975" y="662246"/>
                          <a:pt x="238268" y="693797"/>
                        </a:cubicBezTo>
                        <a:cubicBezTo>
                          <a:pt x="278713" y="669988"/>
                          <a:pt x="314885" y="639924"/>
                          <a:pt x="345424" y="604636"/>
                        </a:cubicBezTo>
                        <a:cubicBezTo>
                          <a:pt x="345444" y="604589"/>
                          <a:pt x="345404" y="604475"/>
                          <a:pt x="345424" y="604428"/>
                        </a:cubicBezTo>
                        <a:cubicBezTo>
                          <a:pt x="346308" y="602366"/>
                          <a:pt x="348250" y="599278"/>
                          <a:pt x="348558" y="597731"/>
                        </a:cubicBezTo>
                        <a:cubicBezTo>
                          <a:pt x="352691" y="577083"/>
                          <a:pt x="336483" y="567225"/>
                          <a:pt x="339564" y="548754"/>
                        </a:cubicBezTo>
                        <a:cubicBezTo>
                          <a:pt x="342551" y="530805"/>
                          <a:pt x="372086" y="524282"/>
                          <a:pt x="367606" y="501873"/>
                        </a:cubicBezTo>
                        <a:cubicBezTo>
                          <a:pt x="365161" y="489664"/>
                          <a:pt x="350086" y="483134"/>
                          <a:pt x="347936" y="472365"/>
                        </a:cubicBezTo>
                        <a:cubicBezTo>
                          <a:pt x="345639" y="460906"/>
                          <a:pt x="358732" y="452889"/>
                          <a:pt x="356307" y="440761"/>
                        </a:cubicBezTo>
                        <a:cubicBezTo>
                          <a:pt x="354050" y="429482"/>
                          <a:pt x="344620" y="425692"/>
                          <a:pt x="346469" y="412719"/>
                        </a:cubicBezTo>
                        <a:cubicBezTo>
                          <a:pt x="349550" y="391141"/>
                          <a:pt x="385668" y="374645"/>
                          <a:pt x="367606" y="350562"/>
                        </a:cubicBezTo>
                        <a:cubicBezTo>
                          <a:pt x="344339" y="319540"/>
                          <a:pt x="317349" y="343228"/>
                          <a:pt x="287031" y="337167"/>
                        </a:cubicBezTo>
                        <a:cubicBezTo>
                          <a:pt x="272839" y="334327"/>
                          <a:pt x="294706" y="309507"/>
                          <a:pt x="281378" y="302844"/>
                        </a:cubicBezTo>
                        <a:cubicBezTo>
                          <a:pt x="274426" y="299368"/>
                          <a:pt x="256551" y="318080"/>
                          <a:pt x="252078" y="309119"/>
                        </a:cubicBezTo>
                        <a:cubicBezTo>
                          <a:pt x="246264" y="297492"/>
                          <a:pt x="259639" y="245026"/>
                          <a:pt x="275103" y="241939"/>
                        </a:cubicBezTo>
                        <a:cubicBezTo>
                          <a:pt x="290312" y="238898"/>
                          <a:pt x="293152" y="257851"/>
                          <a:pt x="304611" y="260149"/>
                        </a:cubicBezTo>
                        <a:cubicBezTo>
                          <a:pt x="313619" y="261950"/>
                          <a:pt x="322031" y="258347"/>
                          <a:pt x="331193" y="261401"/>
                        </a:cubicBezTo>
                        <a:cubicBezTo>
                          <a:pt x="332907" y="261970"/>
                          <a:pt x="336135" y="262995"/>
                          <a:pt x="337468" y="264334"/>
                        </a:cubicBezTo>
                        <a:cubicBezTo>
                          <a:pt x="343047" y="269907"/>
                          <a:pt x="336450" y="293648"/>
                          <a:pt x="342283" y="296562"/>
                        </a:cubicBezTo>
                        <a:cubicBezTo>
                          <a:pt x="363339" y="307090"/>
                          <a:pt x="425256" y="288029"/>
                          <a:pt x="432696" y="325233"/>
                        </a:cubicBezTo>
                        <a:cubicBezTo>
                          <a:pt x="433721" y="330356"/>
                          <a:pt x="424854" y="339116"/>
                          <a:pt x="423695" y="344909"/>
                        </a:cubicBezTo>
                        <a:cubicBezTo>
                          <a:pt x="419288" y="366930"/>
                          <a:pt x="399364" y="430279"/>
                          <a:pt x="403396" y="446413"/>
                        </a:cubicBezTo>
                        <a:cubicBezTo>
                          <a:pt x="405358" y="454256"/>
                          <a:pt x="411627" y="469867"/>
                          <a:pt x="420768" y="479484"/>
                        </a:cubicBezTo>
                        <a:cubicBezTo>
                          <a:pt x="420983" y="478928"/>
                          <a:pt x="421184" y="478359"/>
                          <a:pt x="421391" y="477810"/>
                        </a:cubicBezTo>
                        <a:cubicBezTo>
                          <a:pt x="425624" y="466779"/>
                          <a:pt x="429549" y="455548"/>
                          <a:pt x="432904" y="444109"/>
                        </a:cubicBezTo>
                        <a:cubicBezTo>
                          <a:pt x="433044" y="443627"/>
                          <a:pt x="433185" y="443131"/>
                          <a:pt x="433326" y="442649"/>
                        </a:cubicBezTo>
                        <a:cubicBezTo>
                          <a:pt x="433761" y="441142"/>
                          <a:pt x="433949" y="439548"/>
                          <a:pt x="434371" y="438041"/>
                        </a:cubicBezTo>
                        <a:cubicBezTo>
                          <a:pt x="440900" y="414534"/>
                          <a:pt x="445756" y="390363"/>
                          <a:pt x="448180" y="365416"/>
                        </a:cubicBezTo>
                        <a:cubicBezTo>
                          <a:pt x="448194" y="365282"/>
                          <a:pt x="448174" y="365135"/>
                          <a:pt x="448180" y="365001"/>
                        </a:cubicBezTo>
                        <a:cubicBezTo>
                          <a:pt x="449466" y="351653"/>
                          <a:pt x="450069" y="338078"/>
                          <a:pt x="450069" y="324396"/>
                        </a:cubicBezTo>
                        <a:cubicBezTo>
                          <a:pt x="450069" y="308175"/>
                          <a:pt x="449105" y="292215"/>
                          <a:pt x="447343" y="276470"/>
                        </a:cubicBezTo>
                        <a:cubicBezTo>
                          <a:pt x="447323" y="276262"/>
                          <a:pt x="447370" y="276048"/>
                          <a:pt x="447343" y="275840"/>
                        </a:cubicBezTo>
                        <a:cubicBezTo>
                          <a:pt x="445655" y="260952"/>
                          <a:pt x="443198" y="246272"/>
                          <a:pt x="440023" y="231893"/>
                        </a:cubicBezTo>
                        <a:cubicBezTo>
                          <a:pt x="439239" y="228337"/>
                          <a:pt x="437960" y="224954"/>
                          <a:pt x="437090" y="221425"/>
                        </a:cubicBezTo>
                        <a:cubicBezTo>
                          <a:pt x="434531" y="211111"/>
                          <a:pt x="431806" y="200878"/>
                          <a:pt x="428510" y="190872"/>
                        </a:cubicBezTo>
                        <a:cubicBezTo>
                          <a:pt x="426702" y="185354"/>
                          <a:pt x="424673" y="179962"/>
                          <a:pt x="422650" y="174544"/>
                        </a:cubicBezTo>
                        <a:cubicBezTo>
                          <a:pt x="419248" y="165496"/>
                          <a:pt x="415538" y="156509"/>
                          <a:pt x="411560" y="147755"/>
                        </a:cubicBezTo>
                        <a:cubicBezTo>
                          <a:pt x="409865" y="144025"/>
                          <a:pt x="408124" y="140341"/>
                          <a:pt x="406322" y="136664"/>
                        </a:cubicBezTo>
                        <a:cubicBezTo>
                          <a:pt x="401601" y="127027"/>
                          <a:pt x="396665" y="117624"/>
                          <a:pt x="391254" y="108409"/>
                        </a:cubicBezTo>
                        <a:cubicBezTo>
                          <a:pt x="389057" y="104651"/>
                          <a:pt x="386659" y="101001"/>
                          <a:pt x="384349" y="97318"/>
                        </a:cubicBezTo>
                        <a:cubicBezTo>
                          <a:pt x="378710" y="88350"/>
                          <a:pt x="372829" y="79456"/>
                          <a:pt x="366561" y="70951"/>
                        </a:cubicBezTo>
                        <a:cubicBezTo>
                          <a:pt x="364344" y="67937"/>
                          <a:pt x="362154" y="64897"/>
                          <a:pt x="359863" y="61950"/>
                        </a:cubicBezTo>
                        <a:cubicBezTo>
                          <a:pt x="352630" y="52660"/>
                          <a:pt x="345002" y="43820"/>
                          <a:pt x="337053" y="35161"/>
                        </a:cubicBezTo>
                        <a:cubicBezTo>
                          <a:pt x="335278" y="33225"/>
                          <a:pt x="333624" y="31203"/>
                          <a:pt x="331815" y="29301"/>
                        </a:cubicBezTo>
                        <a:cubicBezTo>
                          <a:pt x="322057" y="19054"/>
                          <a:pt x="311770" y="9249"/>
                          <a:pt x="30105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7"/>
                  <p:cNvSpPr/>
                  <p:nvPr/>
                </p:nvSpPr>
                <p:spPr>
                  <a:xfrm>
                    <a:off x="2835910" y="4970550"/>
                    <a:ext cx="75555" cy="54374"/>
                  </a:xfrm>
                  <a:custGeom>
                    <a:avLst/>
                    <a:gdLst/>
                    <a:ahLst/>
                    <a:cxnLst/>
                    <a:rect l="l" t="t" r="r" b="b"/>
                    <a:pathLst>
                      <a:path w="75555" h="54374" extrusionOk="0">
                        <a:moveTo>
                          <a:pt x="41859" y="5364"/>
                        </a:moveTo>
                        <a:cubicBezTo>
                          <a:pt x="45710" y="-2224"/>
                          <a:pt x="37961" y="461"/>
                          <a:pt x="32403" y="461"/>
                        </a:cubicBezTo>
                        <a:cubicBezTo>
                          <a:pt x="8091" y="461"/>
                          <a:pt x="15090" y="19066"/>
                          <a:pt x="11387" y="37591"/>
                        </a:cubicBezTo>
                        <a:cubicBezTo>
                          <a:pt x="10034" y="44328"/>
                          <a:pt x="-4774" y="47543"/>
                          <a:pt x="1575" y="52305"/>
                        </a:cubicBezTo>
                        <a:cubicBezTo>
                          <a:pt x="14119" y="61715"/>
                          <a:pt x="72064" y="36868"/>
                          <a:pt x="75144" y="21477"/>
                        </a:cubicBezTo>
                        <a:cubicBezTo>
                          <a:pt x="78406" y="5150"/>
                          <a:pt x="61529" y="1935"/>
                          <a:pt x="50619" y="4661"/>
                        </a:cubicBezTo>
                        <a:cubicBezTo>
                          <a:pt x="48288" y="5243"/>
                          <a:pt x="40205" y="8625"/>
                          <a:pt x="41859" y="53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 name="Google Shape;205;p7"/>
                <p:cNvSpPr/>
                <p:nvPr/>
              </p:nvSpPr>
              <p:spPr>
                <a:xfrm>
                  <a:off x="2290921" y="5171179"/>
                  <a:ext cx="224153" cy="325654"/>
                </a:xfrm>
                <a:custGeom>
                  <a:avLst/>
                  <a:gdLst/>
                  <a:ahLst/>
                  <a:cxnLst/>
                  <a:rect l="l" t="t" r="r" b="b"/>
                  <a:pathLst>
                    <a:path w="224153" h="325654" extrusionOk="0">
                      <a:moveTo>
                        <a:pt x="422" y="0"/>
                      </a:moveTo>
                      <a:cubicBezTo>
                        <a:pt x="348" y="3309"/>
                        <a:pt x="7" y="6510"/>
                        <a:pt x="0" y="9832"/>
                      </a:cubicBezTo>
                      <a:cubicBezTo>
                        <a:pt x="0" y="134930"/>
                        <a:pt x="53926" y="247276"/>
                        <a:pt x="139390" y="325655"/>
                      </a:cubicBezTo>
                      <a:cubicBezTo>
                        <a:pt x="142417" y="325340"/>
                        <a:pt x="145485" y="325313"/>
                        <a:pt x="148177" y="323766"/>
                      </a:cubicBezTo>
                      <a:cubicBezTo>
                        <a:pt x="178489" y="306447"/>
                        <a:pt x="163313" y="298062"/>
                        <a:pt x="159897" y="274166"/>
                      </a:cubicBezTo>
                      <a:cubicBezTo>
                        <a:pt x="158116" y="261696"/>
                        <a:pt x="172870" y="262258"/>
                        <a:pt x="174129" y="253445"/>
                      </a:cubicBezTo>
                      <a:cubicBezTo>
                        <a:pt x="175509" y="243807"/>
                        <a:pt x="167003" y="233172"/>
                        <a:pt x="171410" y="224358"/>
                      </a:cubicBezTo>
                      <a:cubicBezTo>
                        <a:pt x="181235" y="204708"/>
                        <a:pt x="220521" y="200918"/>
                        <a:pt x="223736" y="181663"/>
                      </a:cubicBezTo>
                      <a:cubicBezTo>
                        <a:pt x="226930" y="162449"/>
                        <a:pt x="211238" y="132318"/>
                        <a:pt x="196525" y="120551"/>
                      </a:cubicBezTo>
                      <a:cubicBezTo>
                        <a:pt x="178449" y="106091"/>
                        <a:pt x="145183" y="109252"/>
                        <a:pt x="127878" y="96273"/>
                      </a:cubicBezTo>
                      <a:cubicBezTo>
                        <a:pt x="117925" y="88806"/>
                        <a:pt x="127382" y="71734"/>
                        <a:pt x="119928" y="62787"/>
                      </a:cubicBezTo>
                      <a:cubicBezTo>
                        <a:pt x="109487" y="50263"/>
                        <a:pt x="70268" y="41181"/>
                        <a:pt x="54208" y="38509"/>
                      </a:cubicBezTo>
                      <a:cubicBezTo>
                        <a:pt x="43365" y="36701"/>
                        <a:pt x="32763" y="41034"/>
                        <a:pt x="21980" y="36413"/>
                      </a:cubicBezTo>
                      <a:cubicBezTo>
                        <a:pt x="10575" y="31524"/>
                        <a:pt x="11955" y="9423"/>
                        <a:pt x="4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6" name="Google Shape;206;p7"/>
              <p:cNvSpPr/>
              <p:nvPr/>
            </p:nvSpPr>
            <p:spPr>
              <a:xfrm>
                <a:off x="2411103" y="4875462"/>
                <a:ext cx="735862" cy="733564"/>
              </a:xfrm>
              <a:custGeom>
                <a:avLst/>
                <a:gdLst/>
                <a:ahLst/>
                <a:cxnLst/>
                <a:rect l="l" t="t" r="r" b="b"/>
                <a:pathLst>
                  <a:path w="735862" h="733564" extrusionOk="0">
                    <a:moveTo>
                      <a:pt x="608406" y="0"/>
                    </a:moveTo>
                    <a:lnTo>
                      <a:pt x="0" y="603591"/>
                    </a:lnTo>
                    <a:cubicBezTo>
                      <a:pt x="77889" y="683650"/>
                      <a:pt x="186506" y="733565"/>
                      <a:pt x="307029" y="733565"/>
                    </a:cubicBezTo>
                    <a:cubicBezTo>
                      <a:pt x="543811" y="733565"/>
                      <a:pt x="735862" y="541514"/>
                      <a:pt x="735862" y="304726"/>
                    </a:cubicBezTo>
                    <a:cubicBezTo>
                      <a:pt x="735862" y="185434"/>
                      <a:pt x="687032" y="77722"/>
                      <a:pt x="608406"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 name="Google Shape;207;p7"/>
              <p:cNvGrpSpPr/>
              <p:nvPr/>
            </p:nvGrpSpPr>
            <p:grpSpPr>
              <a:xfrm>
                <a:off x="2539378" y="4345112"/>
                <a:ext cx="357056" cy="411687"/>
                <a:chOff x="2539378" y="4345112"/>
                <a:chExt cx="357056" cy="411687"/>
              </a:xfrm>
            </p:grpSpPr>
            <p:grpSp>
              <p:nvGrpSpPr>
                <p:cNvPr id="208" name="Google Shape;208;p7"/>
                <p:cNvGrpSpPr/>
                <p:nvPr/>
              </p:nvGrpSpPr>
              <p:grpSpPr>
                <a:xfrm>
                  <a:off x="2713538" y="4539969"/>
                  <a:ext cx="11478" cy="216830"/>
                  <a:chOff x="2713538" y="4539969"/>
                  <a:chExt cx="11478" cy="216830"/>
                </a:xfrm>
              </p:grpSpPr>
              <p:sp>
                <p:nvSpPr>
                  <p:cNvPr id="209" name="Google Shape;209;p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7"/>
                <p:cNvGrpSpPr/>
                <p:nvPr/>
              </p:nvGrpSpPr>
              <p:grpSpPr>
                <a:xfrm>
                  <a:off x="2739953" y="4535520"/>
                  <a:ext cx="156481" cy="158228"/>
                  <a:chOff x="2739953" y="4535520"/>
                  <a:chExt cx="156481" cy="158228"/>
                </a:xfrm>
              </p:grpSpPr>
              <p:sp>
                <p:nvSpPr>
                  <p:cNvPr id="212" name="Google Shape;212;p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 name="Google Shape;214;p7"/>
                <p:cNvGrpSpPr/>
                <p:nvPr/>
              </p:nvGrpSpPr>
              <p:grpSpPr>
                <a:xfrm>
                  <a:off x="2539378" y="4535520"/>
                  <a:ext cx="156483" cy="158228"/>
                  <a:chOff x="2539378" y="4535520"/>
                  <a:chExt cx="156483" cy="158228"/>
                </a:xfrm>
              </p:grpSpPr>
              <p:sp>
                <p:nvSpPr>
                  <p:cNvPr id="215" name="Google Shape;215;p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oogle Shape;217;p7"/>
                <p:cNvGrpSpPr/>
                <p:nvPr/>
              </p:nvGrpSpPr>
              <p:grpSpPr>
                <a:xfrm>
                  <a:off x="2657637" y="4345112"/>
                  <a:ext cx="121075" cy="218290"/>
                  <a:chOff x="2657637" y="4345112"/>
                  <a:chExt cx="121075" cy="218290"/>
                </a:xfrm>
              </p:grpSpPr>
              <p:sp>
                <p:nvSpPr>
                  <p:cNvPr id="218" name="Google Shape;218;p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0" name="Google Shape;220;p7"/>
              <p:cNvGrpSpPr/>
              <p:nvPr/>
            </p:nvGrpSpPr>
            <p:grpSpPr>
              <a:xfrm>
                <a:off x="2942431" y="4808690"/>
                <a:ext cx="404152" cy="255962"/>
                <a:chOff x="2942431" y="4808690"/>
                <a:chExt cx="404152" cy="255962"/>
              </a:xfrm>
            </p:grpSpPr>
            <p:sp>
              <p:nvSpPr>
                <p:cNvPr id="221" name="Google Shape;221;p7"/>
                <p:cNvSpPr/>
                <p:nvPr/>
              </p:nvSpPr>
              <p:spPr>
                <a:xfrm>
                  <a:off x="2942431" y="4808690"/>
                  <a:ext cx="356629" cy="255962"/>
                </a:xfrm>
                <a:custGeom>
                  <a:avLst/>
                  <a:gdLst/>
                  <a:ahLst/>
                  <a:cxnLst/>
                  <a:rect l="l" t="t" r="r" b="b"/>
                  <a:pathLst>
                    <a:path w="356629" h="255962" extrusionOk="0">
                      <a:moveTo>
                        <a:pt x="103600" y="0"/>
                      </a:moveTo>
                      <a:cubicBezTo>
                        <a:pt x="89335" y="0"/>
                        <a:pt x="77648" y="11479"/>
                        <a:pt x="77648" y="25744"/>
                      </a:cubicBezTo>
                      <a:cubicBezTo>
                        <a:pt x="77648" y="39266"/>
                        <a:pt x="88263" y="50149"/>
                        <a:pt x="101510" y="51274"/>
                      </a:cubicBezTo>
                      <a:lnTo>
                        <a:pt x="29722" y="51274"/>
                      </a:lnTo>
                      <a:cubicBezTo>
                        <a:pt x="13401" y="51274"/>
                        <a:pt x="0" y="62968"/>
                        <a:pt x="0" y="77226"/>
                      </a:cubicBezTo>
                      <a:cubicBezTo>
                        <a:pt x="0" y="91491"/>
                        <a:pt x="13408" y="102970"/>
                        <a:pt x="29722" y="102970"/>
                      </a:cubicBezTo>
                      <a:cubicBezTo>
                        <a:pt x="29722" y="102970"/>
                        <a:pt x="108101" y="103292"/>
                        <a:pt x="107156" y="103600"/>
                      </a:cubicBezTo>
                      <a:cubicBezTo>
                        <a:pt x="117048" y="106815"/>
                        <a:pt x="124529" y="116432"/>
                        <a:pt x="124529" y="128085"/>
                      </a:cubicBezTo>
                      <a:cubicBezTo>
                        <a:pt x="124529" y="139732"/>
                        <a:pt x="117035" y="149141"/>
                        <a:pt x="107156" y="152363"/>
                      </a:cubicBezTo>
                      <a:cubicBezTo>
                        <a:pt x="108101" y="152671"/>
                        <a:pt x="63001" y="152992"/>
                        <a:pt x="63001" y="152992"/>
                      </a:cubicBezTo>
                      <a:cubicBezTo>
                        <a:pt x="50906" y="152992"/>
                        <a:pt x="41235" y="164471"/>
                        <a:pt x="41235" y="178737"/>
                      </a:cubicBezTo>
                      <a:cubicBezTo>
                        <a:pt x="41235" y="193002"/>
                        <a:pt x="50906" y="204474"/>
                        <a:pt x="63001" y="204474"/>
                      </a:cubicBezTo>
                      <a:lnTo>
                        <a:pt x="137923" y="204474"/>
                      </a:lnTo>
                      <a:cubicBezTo>
                        <a:pt x="125038" y="204977"/>
                        <a:pt x="114691" y="216275"/>
                        <a:pt x="114691" y="230219"/>
                      </a:cubicBezTo>
                      <a:cubicBezTo>
                        <a:pt x="114691" y="244484"/>
                        <a:pt x="125460" y="255963"/>
                        <a:pt x="138761" y="255963"/>
                      </a:cubicBezTo>
                      <a:lnTo>
                        <a:pt x="332566" y="255963"/>
                      </a:lnTo>
                      <a:cubicBezTo>
                        <a:pt x="345867" y="255963"/>
                        <a:pt x="356629" y="244484"/>
                        <a:pt x="356629" y="230219"/>
                      </a:cubicBezTo>
                      <a:cubicBezTo>
                        <a:pt x="356629" y="215953"/>
                        <a:pt x="345867" y="204267"/>
                        <a:pt x="332566" y="204267"/>
                      </a:cubicBezTo>
                      <a:lnTo>
                        <a:pt x="240264" y="204267"/>
                      </a:lnTo>
                      <a:cubicBezTo>
                        <a:pt x="251944" y="203724"/>
                        <a:pt x="261193" y="192647"/>
                        <a:pt x="261193" y="178737"/>
                      </a:cubicBezTo>
                      <a:cubicBezTo>
                        <a:pt x="261193" y="166072"/>
                        <a:pt x="253391" y="156040"/>
                        <a:pt x="243198" y="153829"/>
                      </a:cubicBezTo>
                      <a:lnTo>
                        <a:pt x="307867" y="153829"/>
                      </a:lnTo>
                      <a:cubicBezTo>
                        <a:pt x="321167" y="153829"/>
                        <a:pt x="332144" y="142350"/>
                        <a:pt x="332144" y="128085"/>
                      </a:cubicBezTo>
                      <a:cubicBezTo>
                        <a:pt x="332144" y="113820"/>
                        <a:pt x="321167" y="102133"/>
                        <a:pt x="307867" y="102133"/>
                      </a:cubicBezTo>
                      <a:lnTo>
                        <a:pt x="272498" y="102133"/>
                      </a:lnTo>
                      <a:cubicBezTo>
                        <a:pt x="286328" y="99997"/>
                        <a:pt x="296984" y="89944"/>
                        <a:pt x="296984" y="77226"/>
                      </a:cubicBezTo>
                      <a:cubicBezTo>
                        <a:pt x="296984" y="63678"/>
                        <a:pt x="284962" y="52774"/>
                        <a:pt x="269779" y="51696"/>
                      </a:cubicBezTo>
                      <a:lnTo>
                        <a:pt x="311423" y="51696"/>
                      </a:lnTo>
                      <a:cubicBezTo>
                        <a:pt x="325688" y="51696"/>
                        <a:pt x="337375" y="40009"/>
                        <a:pt x="337375" y="25744"/>
                      </a:cubicBezTo>
                      <a:cubicBezTo>
                        <a:pt x="337375" y="11479"/>
                        <a:pt x="325688" y="0"/>
                        <a:pt x="311423" y="0"/>
                      </a:cubicBezTo>
                      <a:lnTo>
                        <a:pt x="1036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7"/>
                <p:cNvSpPr/>
                <p:nvPr/>
              </p:nvSpPr>
              <p:spPr>
                <a:xfrm>
                  <a:off x="3291137" y="4866835"/>
                  <a:ext cx="55446" cy="51656"/>
                </a:xfrm>
                <a:custGeom>
                  <a:avLst/>
                  <a:gdLst/>
                  <a:ahLst/>
                  <a:cxnLst/>
                  <a:rect l="l" t="t" r="r" b="b"/>
                  <a:pathLst>
                    <a:path w="55446" h="51656" extrusionOk="0">
                      <a:moveTo>
                        <a:pt x="25831" y="0"/>
                      </a:moveTo>
                      <a:lnTo>
                        <a:pt x="29622" y="0"/>
                      </a:lnTo>
                      <a:cubicBezTo>
                        <a:pt x="43887" y="0"/>
                        <a:pt x="55447" y="11560"/>
                        <a:pt x="55447" y="25825"/>
                      </a:cubicBezTo>
                      <a:lnTo>
                        <a:pt x="55447" y="25825"/>
                      </a:lnTo>
                      <a:cubicBezTo>
                        <a:pt x="55447" y="40090"/>
                        <a:pt x="43887" y="51656"/>
                        <a:pt x="29622" y="51656"/>
                      </a:cubicBezTo>
                      <a:lnTo>
                        <a:pt x="25831" y="51656"/>
                      </a:lnTo>
                      <a:cubicBezTo>
                        <a:pt x="11566" y="51656"/>
                        <a:pt x="0" y="40090"/>
                        <a:pt x="0" y="25825"/>
                      </a:cubicBezTo>
                      <a:lnTo>
                        <a:pt x="0" y="25825"/>
                      </a:lnTo>
                      <a:cubicBezTo>
                        <a:pt x="0" y="11560"/>
                        <a:pt x="11566" y="0"/>
                        <a:pt x="2583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3" name="Google Shape;223;p7"/>
              <p:cNvSpPr/>
              <p:nvPr/>
            </p:nvSpPr>
            <p:spPr>
              <a:xfrm>
                <a:off x="2153335" y="5284182"/>
                <a:ext cx="447253" cy="215879"/>
              </a:xfrm>
              <a:custGeom>
                <a:avLst/>
                <a:gdLst/>
                <a:ahLst/>
                <a:cxnLst/>
                <a:rect l="l" t="t" r="r" b="b"/>
                <a:pathLst>
                  <a:path w="447253" h="215879" extrusionOk="0">
                    <a:moveTo>
                      <a:pt x="111968" y="0"/>
                    </a:moveTo>
                    <a:cubicBezTo>
                      <a:pt x="96986" y="0"/>
                      <a:pt x="84972" y="12229"/>
                      <a:pt x="84972" y="27204"/>
                    </a:cubicBezTo>
                    <a:cubicBezTo>
                      <a:pt x="84972" y="41068"/>
                      <a:pt x="95433" y="51957"/>
                      <a:pt x="108834" y="53578"/>
                    </a:cubicBezTo>
                    <a:lnTo>
                      <a:pt x="26999" y="53578"/>
                    </a:lnTo>
                    <a:cubicBezTo>
                      <a:pt x="12018" y="53578"/>
                      <a:pt x="0" y="65593"/>
                      <a:pt x="0" y="80575"/>
                    </a:cubicBezTo>
                    <a:cubicBezTo>
                      <a:pt x="1" y="95557"/>
                      <a:pt x="12018" y="107786"/>
                      <a:pt x="26999" y="107786"/>
                    </a:cubicBezTo>
                    <a:lnTo>
                      <a:pt x="75555" y="107786"/>
                    </a:lnTo>
                    <a:cubicBezTo>
                      <a:pt x="62516" y="109762"/>
                      <a:pt x="52322" y="120571"/>
                      <a:pt x="52322" y="134153"/>
                    </a:cubicBezTo>
                    <a:cubicBezTo>
                      <a:pt x="52322" y="149135"/>
                      <a:pt x="64552" y="161364"/>
                      <a:pt x="79533" y="161364"/>
                    </a:cubicBezTo>
                    <a:lnTo>
                      <a:pt x="229023" y="162509"/>
                    </a:lnTo>
                    <a:cubicBezTo>
                      <a:pt x="216138" y="164612"/>
                      <a:pt x="206212" y="175395"/>
                      <a:pt x="206212" y="188876"/>
                    </a:cubicBezTo>
                    <a:cubicBezTo>
                      <a:pt x="206212" y="203858"/>
                      <a:pt x="218227" y="215880"/>
                      <a:pt x="233209" y="215880"/>
                    </a:cubicBezTo>
                    <a:lnTo>
                      <a:pt x="420042" y="214728"/>
                    </a:lnTo>
                    <a:cubicBezTo>
                      <a:pt x="435024" y="214728"/>
                      <a:pt x="447253" y="202713"/>
                      <a:pt x="447253" y="187731"/>
                    </a:cubicBezTo>
                    <a:cubicBezTo>
                      <a:pt x="447253" y="172749"/>
                      <a:pt x="435024" y="160527"/>
                      <a:pt x="420042" y="160527"/>
                    </a:cubicBezTo>
                    <a:lnTo>
                      <a:pt x="352655" y="160527"/>
                    </a:lnTo>
                    <a:cubicBezTo>
                      <a:pt x="365594" y="158444"/>
                      <a:pt x="375673" y="147668"/>
                      <a:pt x="375673" y="134153"/>
                    </a:cubicBezTo>
                    <a:cubicBezTo>
                      <a:pt x="375673" y="120297"/>
                      <a:pt x="365031" y="109219"/>
                      <a:pt x="351610" y="107572"/>
                    </a:cubicBezTo>
                    <a:lnTo>
                      <a:pt x="213479" y="107572"/>
                    </a:lnTo>
                    <a:cubicBezTo>
                      <a:pt x="198497" y="107572"/>
                      <a:pt x="186268" y="95349"/>
                      <a:pt x="186268" y="80367"/>
                    </a:cubicBezTo>
                    <a:cubicBezTo>
                      <a:pt x="186268" y="65385"/>
                      <a:pt x="198497" y="53370"/>
                      <a:pt x="213479" y="53370"/>
                    </a:cubicBezTo>
                    <a:lnTo>
                      <a:pt x="281911" y="53370"/>
                    </a:lnTo>
                    <a:cubicBezTo>
                      <a:pt x="294817" y="51288"/>
                      <a:pt x="304937" y="40693"/>
                      <a:pt x="304937" y="27204"/>
                    </a:cubicBezTo>
                    <a:cubicBezTo>
                      <a:pt x="304937" y="12229"/>
                      <a:pt x="292707" y="0"/>
                      <a:pt x="277726" y="0"/>
                    </a:cubicBezTo>
                    <a:lnTo>
                      <a:pt x="11196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a:off x="2466918" y="5284182"/>
                <a:ext cx="60114" cy="54248"/>
              </a:xfrm>
              <a:custGeom>
                <a:avLst/>
                <a:gdLst/>
                <a:ahLst/>
                <a:cxnLst/>
                <a:rect l="l" t="t" r="r" b="b"/>
                <a:pathLst>
                  <a:path w="60114" h="54248" extrusionOk="0">
                    <a:moveTo>
                      <a:pt x="27124" y="0"/>
                    </a:moveTo>
                    <a:lnTo>
                      <a:pt x="32991" y="0"/>
                    </a:lnTo>
                    <a:cubicBezTo>
                      <a:pt x="47972" y="0"/>
                      <a:pt x="60115" y="12142"/>
                      <a:pt x="60115" y="27124"/>
                    </a:cubicBezTo>
                    <a:lnTo>
                      <a:pt x="60115" y="27124"/>
                    </a:lnTo>
                    <a:cubicBezTo>
                      <a:pt x="60115" y="42106"/>
                      <a:pt x="47972" y="54248"/>
                      <a:pt x="32991" y="54248"/>
                    </a:cubicBezTo>
                    <a:lnTo>
                      <a:pt x="27124" y="54248"/>
                    </a:lnTo>
                    <a:cubicBezTo>
                      <a:pt x="12142" y="54248"/>
                      <a:pt x="0" y="42106"/>
                      <a:pt x="0" y="27124"/>
                    </a:cubicBezTo>
                    <a:lnTo>
                      <a:pt x="0" y="27124"/>
                    </a:lnTo>
                    <a:cubicBezTo>
                      <a:pt x="0" y="12142"/>
                      <a:pt x="12142" y="0"/>
                      <a:pt x="2712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 name="Google Shape;225;p7"/>
            <p:cNvGrpSpPr/>
            <p:nvPr/>
          </p:nvGrpSpPr>
          <p:grpSpPr>
            <a:xfrm>
              <a:off x="10265711" y="2204701"/>
              <a:ext cx="772426" cy="771368"/>
              <a:chOff x="4200136" y="1714851"/>
              <a:chExt cx="772426" cy="771368"/>
            </a:xfrm>
          </p:grpSpPr>
          <p:sp>
            <p:nvSpPr>
              <p:cNvPr id="226" name="Google Shape;226;p7"/>
              <p:cNvSpPr/>
              <p:nvPr/>
            </p:nvSpPr>
            <p:spPr>
              <a:xfrm>
                <a:off x="4200136" y="1714851"/>
                <a:ext cx="552596" cy="552597"/>
              </a:xfrm>
              <a:custGeom>
                <a:avLst/>
                <a:gdLst/>
                <a:ahLst/>
                <a:cxnLst/>
                <a:rect l="l" t="t" r="r" b="b"/>
                <a:pathLst>
                  <a:path w="552596" h="552597" extrusionOk="0">
                    <a:moveTo>
                      <a:pt x="65119" y="131939"/>
                    </a:moveTo>
                    <a:cubicBezTo>
                      <a:pt x="144723" y="15487"/>
                      <a:pt x="304205" y="-14490"/>
                      <a:pt x="420657" y="65114"/>
                    </a:cubicBezTo>
                    <a:cubicBezTo>
                      <a:pt x="537109" y="144724"/>
                      <a:pt x="567086" y="304200"/>
                      <a:pt x="487482" y="420659"/>
                    </a:cubicBezTo>
                    <a:cubicBezTo>
                      <a:pt x="407878" y="537111"/>
                      <a:pt x="248396" y="567087"/>
                      <a:pt x="131938" y="487477"/>
                    </a:cubicBezTo>
                    <a:cubicBezTo>
                      <a:pt x="15485" y="407873"/>
                      <a:pt x="-14485" y="248391"/>
                      <a:pt x="65119" y="131939"/>
                    </a:cubicBezTo>
                    <a:moveTo>
                      <a:pt x="48222" y="120393"/>
                    </a:moveTo>
                    <a:cubicBezTo>
                      <a:pt x="-37885" y="246355"/>
                      <a:pt x="-5571" y="418268"/>
                      <a:pt x="120391" y="504374"/>
                    </a:cubicBezTo>
                    <a:cubicBezTo>
                      <a:pt x="246360" y="590481"/>
                      <a:pt x="418266" y="558173"/>
                      <a:pt x="504373" y="432205"/>
                    </a:cubicBezTo>
                    <a:cubicBezTo>
                      <a:pt x="590479" y="306242"/>
                      <a:pt x="558172" y="134330"/>
                      <a:pt x="432209" y="48223"/>
                    </a:cubicBezTo>
                    <a:cubicBezTo>
                      <a:pt x="306241" y="-37883"/>
                      <a:pt x="134328" y="-5576"/>
                      <a:pt x="48222" y="120393"/>
                    </a:cubicBezTo>
                    <a:lnTo>
                      <a:pt x="48222" y="1203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a:off x="4227120" y="1833326"/>
                <a:ext cx="735192" cy="642639"/>
              </a:xfrm>
              <a:custGeom>
                <a:avLst/>
                <a:gdLst/>
                <a:ahLst/>
                <a:cxnLst/>
                <a:rect l="l" t="t" r="r" b="b"/>
                <a:pathLst>
                  <a:path w="735192" h="642639" extrusionOk="0">
                    <a:moveTo>
                      <a:pt x="521971" y="629278"/>
                    </a:moveTo>
                    <a:cubicBezTo>
                      <a:pt x="512421" y="643249"/>
                      <a:pt x="493280" y="646845"/>
                      <a:pt x="479310" y="637295"/>
                    </a:cubicBezTo>
                    <a:lnTo>
                      <a:pt x="438202" y="609200"/>
                    </a:lnTo>
                    <a:lnTo>
                      <a:pt x="4253" y="581520"/>
                    </a:lnTo>
                    <a:lnTo>
                      <a:pt x="0" y="529288"/>
                    </a:lnTo>
                    <a:lnTo>
                      <a:pt x="266946" y="492131"/>
                    </a:lnTo>
                    <a:lnTo>
                      <a:pt x="90735" y="371674"/>
                    </a:lnTo>
                    <a:cubicBezTo>
                      <a:pt x="67435" y="355755"/>
                      <a:pt x="61441" y="323869"/>
                      <a:pt x="77367" y="300570"/>
                    </a:cubicBezTo>
                    <a:lnTo>
                      <a:pt x="273697" y="13364"/>
                    </a:lnTo>
                    <a:cubicBezTo>
                      <a:pt x="283247" y="-606"/>
                      <a:pt x="302388" y="-4210"/>
                      <a:pt x="316365" y="5347"/>
                    </a:cubicBezTo>
                    <a:lnTo>
                      <a:pt x="721831" y="282514"/>
                    </a:lnTo>
                    <a:cubicBezTo>
                      <a:pt x="735802" y="292064"/>
                      <a:pt x="739398" y="311205"/>
                      <a:pt x="729848" y="325175"/>
                    </a:cubicBezTo>
                    <a:lnTo>
                      <a:pt x="521971" y="62927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4216143" y="1823075"/>
                <a:ext cx="756419" cy="663144"/>
              </a:xfrm>
              <a:custGeom>
                <a:avLst/>
                <a:gdLst/>
                <a:ahLst/>
                <a:cxnLst/>
                <a:rect l="l" t="t" r="r" b="b"/>
                <a:pathLst>
                  <a:path w="756419" h="663144" extrusionOk="0">
                    <a:moveTo>
                      <a:pt x="293119" y="29388"/>
                    </a:moveTo>
                    <a:cubicBezTo>
                      <a:pt x="299482" y="20079"/>
                      <a:pt x="312253" y="17681"/>
                      <a:pt x="321563" y="24044"/>
                    </a:cubicBezTo>
                    <a:lnTo>
                      <a:pt x="727035" y="301210"/>
                    </a:lnTo>
                    <a:cubicBezTo>
                      <a:pt x="736344" y="307572"/>
                      <a:pt x="738742" y="320344"/>
                      <a:pt x="732380" y="329653"/>
                    </a:cubicBezTo>
                    <a:lnTo>
                      <a:pt x="524503" y="633756"/>
                    </a:lnTo>
                    <a:cubicBezTo>
                      <a:pt x="518141" y="643065"/>
                      <a:pt x="505369" y="645463"/>
                      <a:pt x="496060" y="639101"/>
                    </a:cubicBezTo>
                    <a:lnTo>
                      <a:pt x="457283" y="612599"/>
                    </a:lnTo>
                    <a:lnTo>
                      <a:pt x="452641" y="609418"/>
                    </a:lnTo>
                    <a:lnTo>
                      <a:pt x="447036" y="609063"/>
                    </a:lnTo>
                    <a:lnTo>
                      <a:pt x="24726" y="582127"/>
                    </a:lnTo>
                    <a:lnTo>
                      <a:pt x="21967" y="548339"/>
                    </a:lnTo>
                    <a:lnTo>
                      <a:pt x="253117" y="516186"/>
                    </a:lnTo>
                    <a:lnTo>
                      <a:pt x="305556" y="508879"/>
                    </a:lnTo>
                    <a:lnTo>
                      <a:pt x="261850" y="479002"/>
                    </a:lnTo>
                    <a:lnTo>
                      <a:pt x="107484" y="373480"/>
                    </a:lnTo>
                    <a:cubicBezTo>
                      <a:pt x="88853" y="360742"/>
                      <a:pt x="84057" y="335232"/>
                      <a:pt x="96796" y="316594"/>
                    </a:cubicBezTo>
                    <a:lnTo>
                      <a:pt x="293119" y="29388"/>
                    </a:lnTo>
                    <a:moveTo>
                      <a:pt x="276229" y="17842"/>
                    </a:moveTo>
                    <a:lnTo>
                      <a:pt x="79898" y="305048"/>
                    </a:lnTo>
                    <a:cubicBezTo>
                      <a:pt x="60764" y="333042"/>
                      <a:pt x="67944" y="371237"/>
                      <a:pt x="95938" y="390377"/>
                    </a:cubicBezTo>
                    <a:lnTo>
                      <a:pt x="250304" y="495893"/>
                    </a:lnTo>
                    <a:lnTo>
                      <a:pt x="0" y="530719"/>
                    </a:lnTo>
                    <a:lnTo>
                      <a:pt x="5766" y="601415"/>
                    </a:lnTo>
                    <a:lnTo>
                      <a:pt x="445736" y="629490"/>
                    </a:lnTo>
                    <a:lnTo>
                      <a:pt x="484507" y="655998"/>
                    </a:lnTo>
                    <a:cubicBezTo>
                      <a:pt x="503179" y="668756"/>
                      <a:pt x="528635" y="663974"/>
                      <a:pt x="541394" y="645302"/>
                    </a:cubicBezTo>
                    <a:lnTo>
                      <a:pt x="749270" y="341206"/>
                    </a:lnTo>
                    <a:cubicBezTo>
                      <a:pt x="762035" y="322534"/>
                      <a:pt x="757246" y="297078"/>
                      <a:pt x="738581" y="284320"/>
                    </a:cubicBezTo>
                    <a:lnTo>
                      <a:pt x="333115" y="7146"/>
                    </a:lnTo>
                    <a:cubicBezTo>
                      <a:pt x="314443" y="-5612"/>
                      <a:pt x="288987" y="-830"/>
                      <a:pt x="276229" y="17842"/>
                    </a:cubicBezTo>
                    <a:lnTo>
                      <a:pt x="276229" y="1784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4337424" y="1859093"/>
                <a:ext cx="254067" cy="371678"/>
              </a:xfrm>
              <a:custGeom>
                <a:avLst/>
                <a:gdLst/>
                <a:ahLst/>
                <a:cxnLst/>
                <a:rect l="l" t="t" r="r" b="b"/>
                <a:pathLst>
                  <a:path w="254067" h="371678" extrusionOk="0">
                    <a:moveTo>
                      <a:pt x="0" y="371678"/>
                    </a:moveTo>
                    <a:lnTo>
                      <a:pt x="254068" y="0"/>
                    </a:lnTo>
                  </a:path>
                </a:pathLst>
              </a:custGeom>
              <a:noFill/>
              <a:ln w="2045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a:off x="4541576" y="2082637"/>
                <a:ext cx="154264" cy="141653"/>
              </a:xfrm>
              <a:custGeom>
                <a:avLst/>
                <a:gdLst/>
                <a:ahLst/>
                <a:cxnLst/>
                <a:rect l="l" t="t" r="r" b="b"/>
                <a:pathLst>
                  <a:path w="154264" h="141653" extrusionOk="0">
                    <a:moveTo>
                      <a:pt x="49514" y="129965"/>
                    </a:moveTo>
                    <a:cubicBezTo>
                      <a:pt x="18981" y="109097"/>
                      <a:pt x="-14358" y="49993"/>
                      <a:pt x="6510" y="19460"/>
                    </a:cubicBezTo>
                    <a:cubicBezTo>
                      <a:pt x="27379" y="-11066"/>
                      <a:pt x="94559" y="-1455"/>
                      <a:pt x="125086" y="19414"/>
                    </a:cubicBezTo>
                    <a:cubicBezTo>
                      <a:pt x="155612" y="40282"/>
                      <a:pt x="163447" y="81946"/>
                      <a:pt x="142579" y="112479"/>
                    </a:cubicBezTo>
                    <a:cubicBezTo>
                      <a:pt x="121710" y="143005"/>
                      <a:pt x="80040" y="150834"/>
                      <a:pt x="49514" y="1299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7"/>
              <p:cNvSpPr/>
              <p:nvPr/>
            </p:nvSpPr>
            <p:spPr>
              <a:xfrm>
                <a:off x="4545000" y="2144853"/>
                <a:ext cx="152393" cy="143517"/>
              </a:xfrm>
              <a:custGeom>
                <a:avLst/>
                <a:gdLst/>
                <a:ahLst/>
                <a:cxnLst/>
                <a:rect l="l" t="t" r="r" b="b"/>
                <a:pathLst>
                  <a:path w="152393" h="143517" extrusionOk="0">
                    <a:moveTo>
                      <a:pt x="126330" y="119974"/>
                    </a:moveTo>
                    <a:cubicBezTo>
                      <a:pt x="97050" y="142571"/>
                      <a:pt x="30519" y="156019"/>
                      <a:pt x="7936" y="126725"/>
                    </a:cubicBezTo>
                    <a:cubicBezTo>
                      <a:pt x="-14661" y="97445"/>
                      <a:pt x="15242" y="36507"/>
                      <a:pt x="44530" y="13937"/>
                    </a:cubicBezTo>
                    <a:cubicBezTo>
                      <a:pt x="73810" y="-8633"/>
                      <a:pt x="115849" y="-3222"/>
                      <a:pt x="138445" y="26052"/>
                    </a:cubicBezTo>
                    <a:cubicBezTo>
                      <a:pt x="161042" y="55332"/>
                      <a:pt x="155604" y="97378"/>
                      <a:pt x="126330" y="1199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7"/>
              <p:cNvSpPr/>
              <p:nvPr/>
            </p:nvSpPr>
            <p:spPr>
              <a:xfrm>
                <a:off x="4615763" y="2160165"/>
                <a:ext cx="135586" cy="161177"/>
              </a:xfrm>
              <a:custGeom>
                <a:avLst/>
                <a:gdLst/>
                <a:ahLst/>
                <a:cxnLst/>
                <a:rect l="l" t="t" r="r" b="b"/>
                <a:pathLst>
                  <a:path w="135586" h="161177" extrusionOk="0">
                    <a:moveTo>
                      <a:pt x="130034" y="44460"/>
                    </a:moveTo>
                    <a:cubicBezTo>
                      <a:pt x="142464" y="79286"/>
                      <a:pt x="134702" y="146714"/>
                      <a:pt x="99876" y="159144"/>
                    </a:cubicBezTo>
                    <a:cubicBezTo>
                      <a:pt x="65050" y="171581"/>
                      <a:pt x="16355" y="124312"/>
                      <a:pt x="3918" y="89486"/>
                    </a:cubicBezTo>
                    <a:cubicBezTo>
                      <a:pt x="-8519" y="54660"/>
                      <a:pt x="9637" y="16352"/>
                      <a:pt x="44463" y="3915"/>
                    </a:cubicBezTo>
                    <a:cubicBezTo>
                      <a:pt x="79289" y="-8515"/>
                      <a:pt x="117597" y="9635"/>
                      <a:pt x="130034" y="444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4646515" y="2115181"/>
                <a:ext cx="164801" cy="133915"/>
              </a:xfrm>
              <a:custGeom>
                <a:avLst/>
                <a:gdLst/>
                <a:ahLst/>
                <a:cxnLst/>
                <a:rect l="l" t="t" r="r" b="b"/>
                <a:pathLst>
                  <a:path w="164801" h="133915" extrusionOk="0">
                    <a:moveTo>
                      <a:pt x="65039" y="29"/>
                    </a:moveTo>
                    <a:cubicBezTo>
                      <a:pt x="102008" y="-1029"/>
                      <a:pt x="163730" y="27186"/>
                      <a:pt x="164788" y="64148"/>
                    </a:cubicBezTo>
                    <a:cubicBezTo>
                      <a:pt x="165846" y="101111"/>
                      <a:pt x="105845" y="132829"/>
                      <a:pt x="68876" y="133887"/>
                    </a:cubicBezTo>
                    <a:cubicBezTo>
                      <a:pt x="31914" y="134945"/>
                      <a:pt x="1086" y="105839"/>
                      <a:pt x="28" y="68877"/>
                    </a:cubicBezTo>
                    <a:cubicBezTo>
                      <a:pt x="-1037" y="31928"/>
                      <a:pt x="28063" y="1100"/>
                      <a:pt x="65039" y="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4613217" y="2043701"/>
                <a:ext cx="134891" cy="162291"/>
              </a:xfrm>
              <a:custGeom>
                <a:avLst/>
                <a:gdLst/>
                <a:ahLst/>
                <a:cxnLst/>
                <a:rect l="l" t="t" r="r" b="b"/>
                <a:pathLst>
                  <a:path w="134891" h="162291" extrusionOk="0">
                    <a:moveTo>
                      <a:pt x="2720" y="76452"/>
                    </a:moveTo>
                    <a:cubicBezTo>
                      <a:pt x="13148" y="40963"/>
                      <a:pt x="59044" y="-9025"/>
                      <a:pt x="94526" y="1402"/>
                    </a:cubicBezTo>
                    <a:cubicBezTo>
                      <a:pt x="130015" y="11830"/>
                      <a:pt x="141635" y="78669"/>
                      <a:pt x="131227" y="114164"/>
                    </a:cubicBezTo>
                    <a:cubicBezTo>
                      <a:pt x="120820" y="149666"/>
                      <a:pt x="83603" y="169986"/>
                      <a:pt x="48114" y="159558"/>
                    </a:cubicBezTo>
                    <a:cubicBezTo>
                      <a:pt x="12632" y="149137"/>
                      <a:pt x="-7674" y="111927"/>
                      <a:pt x="2720" y="764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4599597" y="2117341"/>
                <a:ext cx="126234" cy="126234"/>
              </a:xfrm>
              <a:custGeom>
                <a:avLst/>
                <a:gdLst/>
                <a:ahLst/>
                <a:cxnLst/>
                <a:rect l="l" t="t" r="r" b="b"/>
                <a:pathLst>
                  <a:path w="126234" h="126234" extrusionOk="0">
                    <a:moveTo>
                      <a:pt x="11016" y="27498"/>
                    </a:moveTo>
                    <a:cubicBezTo>
                      <a:pt x="-8654" y="56276"/>
                      <a:pt x="-1274" y="95549"/>
                      <a:pt x="27504" y="115219"/>
                    </a:cubicBezTo>
                    <a:cubicBezTo>
                      <a:pt x="56276" y="134889"/>
                      <a:pt x="95549" y="127508"/>
                      <a:pt x="115219" y="98730"/>
                    </a:cubicBezTo>
                    <a:cubicBezTo>
                      <a:pt x="134888" y="69959"/>
                      <a:pt x="127508" y="30686"/>
                      <a:pt x="98737" y="11016"/>
                    </a:cubicBezTo>
                    <a:cubicBezTo>
                      <a:pt x="69958" y="-8654"/>
                      <a:pt x="30686" y="-1273"/>
                      <a:pt x="11016" y="274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6" name="Google Shape;236;p7"/>
          <p:cNvGrpSpPr/>
          <p:nvPr/>
        </p:nvGrpSpPr>
        <p:grpSpPr>
          <a:xfrm rot="695384">
            <a:off x="10488659" y="-157386"/>
            <a:ext cx="1924429" cy="2069932"/>
            <a:chOff x="10463935" y="-190643"/>
            <a:chExt cx="1924451" cy="2069956"/>
          </a:xfrm>
        </p:grpSpPr>
        <p:grpSp>
          <p:nvGrpSpPr>
            <p:cNvPr id="237" name="Google Shape;237;p7"/>
            <p:cNvGrpSpPr/>
            <p:nvPr/>
          </p:nvGrpSpPr>
          <p:grpSpPr>
            <a:xfrm rot="-8645107">
              <a:off x="11624464" y="-302749"/>
              <a:ext cx="64692" cy="1378966"/>
              <a:chOff x="2713538" y="4539969"/>
              <a:chExt cx="11478" cy="216830"/>
            </a:xfrm>
          </p:grpSpPr>
          <p:sp>
            <p:nvSpPr>
              <p:cNvPr id="238" name="Google Shape;238;p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 name="Google Shape;240;p7"/>
            <p:cNvGrpSpPr/>
            <p:nvPr/>
          </p:nvGrpSpPr>
          <p:grpSpPr>
            <a:xfrm rot="-8645091">
              <a:off x="10695262" y="-12489"/>
              <a:ext cx="755986" cy="764426"/>
              <a:chOff x="2739953" y="4535520"/>
              <a:chExt cx="156481" cy="158228"/>
            </a:xfrm>
          </p:grpSpPr>
          <p:sp>
            <p:nvSpPr>
              <p:cNvPr id="241" name="Google Shape;241;p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 name="Google Shape;243;p7"/>
            <p:cNvGrpSpPr/>
            <p:nvPr/>
          </p:nvGrpSpPr>
          <p:grpSpPr>
            <a:xfrm rot="-8645091">
              <a:off x="11480051" y="555923"/>
              <a:ext cx="755996" cy="764426"/>
              <a:chOff x="2539378" y="4535520"/>
              <a:chExt cx="156483" cy="158228"/>
            </a:xfrm>
          </p:grpSpPr>
          <p:sp>
            <p:nvSpPr>
              <p:cNvPr id="244" name="Google Shape;244;p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6" name="Google Shape;246;p7"/>
            <p:cNvGrpSpPr/>
            <p:nvPr/>
          </p:nvGrpSpPr>
          <p:grpSpPr>
            <a:xfrm rot="-8645091">
              <a:off x="10717639" y="753406"/>
              <a:ext cx="584934" cy="1054596"/>
              <a:chOff x="2657637" y="4345112"/>
              <a:chExt cx="121075" cy="218290"/>
            </a:xfrm>
          </p:grpSpPr>
          <p:sp>
            <p:nvSpPr>
              <p:cNvPr id="247" name="Google Shape;247;p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 Text and Image">
  <p:cSld name="CUSTOM_9">
    <p:spTree>
      <p:nvGrpSpPr>
        <p:cNvPr id="1" name="Shape 436"/>
        <p:cNvGrpSpPr/>
        <p:nvPr/>
      </p:nvGrpSpPr>
      <p:grpSpPr>
        <a:xfrm>
          <a:off x="0" y="0"/>
          <a:ext cx="0" cy="0"/>
          <a:chOff x="0" y="0"/>
          <a:chExt cx="0" cy="0"/>
        </a:xfrm>
      </p:grpSpPr>
      <p:sp>
        <p:nvSpPr>
          <p:cNvPr id="437" name="Google Shape;437;p10"/>
          <p:cNvSpPr txBox="1">
            <a:spLocks noGrp="1"/>
          </p:cNvSpPr>
          <p:nvPr>
            <p:ph type="title"/>
          </p:nvPr>
        </p:nvSpPr>
        <p:spPr>
          <a:xfrm>
            <a:off x="925500" y="1946013"/>
            <a:ext cx="5170500" cy="799200"/>
          </a:xfrm>
          <a:prstGeom prst="rect">
            <a:avLst/>
          </a:prstGeom>
        </p:spPr>
        <p:txBody>
          <a:bodyPr spcFirstLastPara="1" wrap="square" lIns="121900" tIns="121900" rIns="121900" bIns="121900" anchor="ctr" anchorCtr="0">
            <a:noAutofit/>
          </a:bodyPr>
          <a:lstStyle>
            <a:lvl1pPr lvl="0" rtl="0">
              <a:lnSpc>
                <a:spcPct val="80000"/>
              </a:lnSpc>
              <a:spcBef>
                <a:spcPts val="0"/>
              </a:spcBef>
              <a:spcAft>
                <a:spcPts val="0"/>
              </a:spcAft>
              <a:buSzPts val="6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438" name="Google Shape;438;p10"/>
          <p:cNvSpPr txBox="1">
            <a:spLocks noGrp="1"/>
          </p:cNvSpPr>
          <p:nvPr>
            <p:ph type="subTitle" idx="1"/>
          </p:nvPr>
        </p:nvSpPr>
        <p:spPr>
          <a:xfrm>
            <a:off x="439850" y="4343238"/>
            <a:ext cx="38751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439" name="Google Shape;439;p10"/>
          <p:cNvSpPr>
            <a:spLocks noGrp="1"/>
          </p:cNvSpPr>
          <p:nvPr>
            <p:ph type="pic" idx="2"/>
          </p:nvPr>
        </p:nvSpPr>
        <p:spPr>
          <a:xfrm>
            <a:off x="4572000" y="1040950"/>
            <a:ext cx="6981900" cy="4476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5 Daily Agenda">
  <p:cSld name="CUSTOM_24">
    <p:spTree>
      <p:nvGrpSpPr>
        <p:cNvPr id="1" name="Shape 523"/>
        <p:cNvGrpSpPr/>
        <p:nvPr/>
      </p:nvGrpSpPr>
      <p:grpSpPr>
        <a:xfrm>
          <a:off x="0" y="0"/>
          <a:ext cx="0" cy="0"/>
          <a:chOff x="0" y="0"/>
          <a:chExt cx="0" cy="0"/>
        </a:xfrm>
      </p:grpSpPr>
      <p:sp>
        <p:nvSpPr>
          <p:cNvPr id="524" name="Google Shape;524;p16"/>
          <p:cNvSpPr/>
          <p:nvPr/>
        </p:nvSpPr>
        <p:spPr>
          <a:xfrm rot="10800000" flipH="1">
            <a:off x="4341600" y="-2114850"/>
            <a:ext cx="7088400" cy="7088400"/>
          </a:xfrm>
          <a:prstGeom prst="pie">
            <a:avLst>
              <a:gd name="adj1" fmla="val 0"/>
              <a:gd name="adj2" fmla="val 10804733"/>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rgbClr val="FFFFFF"/>
              </a:solidFill>
              <a:latin typeface="Calibri"/>
              <a:ea typeface="Calibri"/>
              <a:cs typeface="Calibri"/>
              <a:sym typeface="Calibri"/>
            </a:endParaRPr>
          </a:p>
        </p:txBody>
      </p:sp>
      <p:sp>
        <p:nvSpPr>
          <p:cNvPr id="525" name="Google Shape;525;p16"/>
          <p:cNvSpPr/>
          <p:nvPr/>
        </p:nvSpPr>
        <p:spPr>
          <a:xfrm rot="10800000" flipH="1">
            <a:off x="4858200" y="-1598250"/>
            <a:ext cx="6055200" cy="6055200"/>
          </a:xfrm>
          <a:prstGeom prst="pie">
            <a:avLst>
              <a:gd name="adj1" fmla="val 0"/>
              <a:gd name="adj2" fmla="val 10804733"/>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rgbClr val="FFFFFF"/>
              </a:solidFill>
              <a:latin typeface="Calibri"/>
              <a:ea typeface="Calibri"/>
              <a:cs typeface="Calibri"/>
              <a:sym typeface="Calibri"/>
            </a:endParaRPr>
          </a:p>
        </p:txBody>
      </p:sp>
      <p:sp>
        <p:nvSpPr>
          <p:cNvPr id="526" name="Google Shape;526;p16"/>
          <p:cNvSpPr/>
          <p:nvPr/>
        </p:nvSpPr>
        <p:spPr>
          <a:xfrm rot="10800000" flipH="1">
            <a:off x="5483150" y="-1007850"/>
            <a:ext cx="4874400" cy="4874400"/>
          </a:xfrm>
          <a:prstGeom prst="pie">
            <a:avLst>
              <a:gd name="adj1" fmla="val 0"/>
              <a:gd name="adj2" fmla="val 10804733"/>
            </a:avLst>
          </a:prstGeom>
          <a:solidFill>
            <a:srgbClr val="FFFFFF">
              <a:alpha val="2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800">
              <a:solidFill>
                <a:srgbClr val="FFFFFF"/>
              </a:solidFill>
              <a:latin typeface="Calibri"/>
              <a:ea typeface="Calibri"/>
              <a:cs typeface="Calibri"/>
              <a:sym typeface="Calibri"/>
            </a:endParaRPr>
          </a:p>
        </p:txBody>
      </p:sp>
      <p:sp>
        <p:nvSpPr>
          <p:cNvPr id="527" name="Google Shape;527;p16"/>
          <p:cNvSpPr/>
          <p:nvPr/>
        </p:nvSpPr>
        <p:spPr>
          <a:xfrm>
            <a:off x="8662575" y="1430150"/>
            <a:ext cx="3149400" cy="4957800"/>
          </a:xfrm>
          <a:prstGeom prst="roundRect">
            <a:avLst>
              <a:gd name="adj" fmla="val 0"/>
            </a:avLst>
          </a:prstGeom>
          <a:solidFill>
            <a:srgbClr val="FFFFFF">
              <a:alpha val="4224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528" name="Google Shape;528;p16"/>
          <p:cNvSpPr/>
          <p:nvPr/>
        </p:nvSpPr>
        <p:spPr>
          <a:xfrm>
            <a:off x="380025" y="1430150"/>
            <a:ext cx="3164700" cy="4957800"/>
          </a:xfrm>
          <a:prstGeom prst="roundRect">
            <a:avLst>
              <a:gd name="adj" fmla="val 0"/>
            </a:avLst>
          </a:prstGeom>
          <a:solidFill>
            <a:srgbClr val="FFFFFF">
              <a:alpha val="4224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nvGrpSpPr>
          <p:cNvPr id="529" name="Google Shape;529;p16"/>
          <p:cNvGrpSpPr/>
          <p:nvPr/>
        </p:nvGrpSpPr>
        <p:grpSpPr>
          <a:xfrm>
            <a:off x="3801150" y="1430104"/>
            <a:ext cx="4589700" cy="4957897"/>
            <a:chOff x="3991300" y="1472250"/>
            <a:chExt cx="4589700" cy="4915623"/>
          </a:xfrm>
        </p:grpSpPr>
        <p:sp>
          <p:nvSpPr>
            <p:cNvPr id="530" name="Google Shape;530;p16"/>
            <p:cNvSpPr/>
            <p:nvPr/>
          </p:nvSpPr>
          <p:spPr>
            <a:xfrm>
              <a:off x="3991300" y="1472250"/>
              <a:ext cx="4589700" cy="2280000"/>
            </a:xfrm>
            <a:prstGeom prst="roundRect">
              <a:avLst>
                <a:gd name="adj" fmla="val 0"/>
              </a:avLst>
            </a:prstGeom>
            <a:solidFill>
              <a:srgbClr val="FFFFFF">
                <a:alpha val="4224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531" name="Google Shape;531;p16"/>
            <p:cNvSpPr/>
            <p:nvPr/>
          </p:nvSpPr>
          <p:spPr>
            <a:xfrm>
              <a:off x="3991300" y="4107873"/>
              <a:ext cx="4589700" cy="2280000"/>
            </a:xfrm>
            <a:prstGeom prst="roundRect">
              <a:avLst>
                <a:gd name="adj" fmla="val 0"/>
              </a:avLst>
            </a:prstGeom>
            <a:solidFill>
              <a:srgbClr val="FFFFFF">
                <a:alpha val="4224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sp>
        <p:nvSpPr>
          <p:cNvPr id="532" name="Google Shape;532;p16"/>
          <p:cNvSpPr txBox="1">
            <a:spLocks noGrp="1"/>
          </p:cNvSpPr>
          <p:nvPr>
            <p:ph type="title"/>
          </p:nvPr>
        </p:nvSpPr>
        <p:spPr>
          <a:xfrm>
            <a:off x="380025" y="192500"/>
            <a:ext cx="114321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533" name="Google Shape;533;p16"/>
          <p:cNvSpPr txBox="1">
            <a:spLocks noGrp="1"/>
          </p:cNvSpPr>
          <p:nvPr>
            <p:ph type="title" idx="2"/>
          </p:nvPr>
        </p:nvSpPr>
        <p:spPr>
          <a:xfrm>
            <a:off x="380025" y="1582550"/>
            <a:ext cx="3164700" cy="541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4" name="Google Shape;534;p16"/>
          <p:cNvSpPr txBox="1">
            <a:spLocks noGrp="1"/>
          </p:cNvSpPr>
          <p:nvPr>
            <p:ph type="title" idx="3"/>
          </p:nvPr>
        </p:nvSpPr>
        <p:spPr>
          <a:xfrm>
            <a:off x="8647425" y="1582550"/>
            <a:ext cx="3164700" cy="541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5" name="Google Shape;535;p16"/>
          <p:cNvSpPr txBox="1">
            <a:spLocks noGrp="1"/>
          </p:cNvSpPr>
          <p:nvPr>
            <p:ph type="subTitle" idx="1"/>
          </p:nvPr>
        </p:nvSpPr>
        <p:spPr>
          <a:xfrm>
            <a:off x="380025" y="2160250"/>
            <a:ext cx="3164700" cy="3972600"/>
          </a:xfrm>
          <a:prstGeom prst="rect">
            <a:avLst/>
          </a:prstGeom>
        </p:spPr>
        <p:txBody>
          <a:bodyPr spcFirstLastPara="1" wrap="square" lIns="121900" tIns="121900" rIns="121900" bIns="121900" anchor="t" anchorCtr="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a:endParaRPr/>
          </a:p>
        </p:txBody>
      </p:sp>
      <p:sp>
        <p:nvSpPr>
          <p:cNvPr id="536" name="Google Shape;536;p16"/>
          <p:cNvSpPr>
            <a:spLocks noGrp="1"/>
          </p:cNvSpPr>
          <p:nvPr>
            <p:ph type="pic" idx="4"/>
          </p:nvPr>
        </p:nvSpPr>
        <p:spPr>
          <a:xfrm>
            <a:off x="4767325" y="4886025"/>
            <a:ext cx="1246800" cy="1246800"/>
          </a:xfrm>
          <a:prstGeom prst="rect">
            <a:avLst/>
          </a:prstGeom>
          <a:noFill/>
          <a:ln>
            <a:noFill/>
          </a:ln>
        </p:spPr>
      </p:sp>
      <p:sp>
        <p:nvSpPr>
          <p:cNvPr id="537" name="Google Shape;537;p16"/>
          <p:cNvSpPr>
            <a:spLocks noGrp="1"/>
          </p:cNvSpPr>
          <p:nvPr>
            <p:ph type="pic" idx="5"/>
          </p:nvPr>
        </p:nvSpPr>
        <p:spPr>
          <a:xfrm>
            <a:off x="6177875" y="4886025"/>
            <a:ext cx="1246800" cy="1246800"/>
          </a:xfrm>
          <a:prstGeom prst="rect">
            <a:avLst/>
          </a:prstGeom>
          <a:noFill/>
          <a:ln>
            <a:noFill/>
          </a:ln>
        </p:spPr>
      </p:sp>
      <p:sp>
        <p:nvSpPr>
          <p:cNvPr id="538" name="Google Shape;538;p16"/>
          <p:cNvSpPr txBox="1">
            <a:spLocks noGrp="1"/>
          </p:cNvSpPr>
          <p:nvPr>
            <p:ph type="subTitle" idx="6"/>
          </p:nvPr>
        </p:nvSpPr>
        <p:spPr>
          <a:xfrm>
            <a:off x="4220850" y="2236450"/>
            <a:ext cx="37755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900"/>
              <a:buNone/>
              <a:defRPr sz="1500"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a:endParaRPr/>
          </a:p>
        </p:txBody>
      </p:sp>
      <p:sp>
        <p:nvSpPr>
          <p:cNvPr id="539" name="Google Shape;539;p16"/>
          <p:cNvSpPr txBox="1">
            <a:spLocks noGrp="1"/>
          </p:cNvSpPr>
          <p:nvPr>
            <p:ph type="subTitle" idx="7"/>
          </p:nvPr>
        </p:nvSpPr>
        <p:spPr>
          <a:xfrm>
            <a:off x="9191125" y="2160250"/>
            <a:ext cx="2495700" cy="3972600"/>
          </a:xfrm>
          <a:prstGeom prst="rect">
            <a:avLst/>
          </a:prstGeom>
        </p:spPr>
        <p:txBody>
          <a:bodyPr spcFirstLastPara="1" wrap="square" lIns="121900" tIns="121900" rIns="121900" bIns="121900" anchor="t" anchorCtr="0">
            <a:noAutofit/>
          </a:bodyPr>
          <a:lstStyle>
            <a:lvl1pPr lvl="0" rtl="0">
              <a:lnSpc>
                <a:spcPct val="150000"/>
              </a:lnSpc>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a:endParaRPr/>
          </a:p>
        </p:txBody>
      </p:sp>
      <p:sp>
        <p:nvSpPr>
          <p:cNvPr id="540" name="Google Shape;540;p16"/>
          <p:cNvSpPr/>
          <p:nvPr/>
        </p:nvSpPr>
        <p:spPr>
          <a:xfrm>
            <a:off x="380025" y="1430150"/>
            <a:ext cx="3164700" cy="4957800"/>
          </a:xfrm>
          <a:prstGeom prst="frame">
            <a:avLst>
              <a:gd name="adj1" fmla="val 428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8662575" y="1430150"/>
            <a:ext cx="3164700" cy="4957800"/>
          </a:xfrm>
          <a:prstGeom prst="frame">
            <a:avLst>
              <a:gd name="adj1" fmla="val 428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3808375" y="1430150"/>
            <a:ext cx="4589700" cy="2306100"/>
          </a:xfrm>
          <a:prstGeom prst="frame">
            <a:avLst>
              <a:gd name="adj1" fmla="val 586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3808800" y="4084300"/>
            <a:ext cx="4589700" cy="2306100"/>
          </a:xfrm>
          <a:prstGeom prst="frame">
            <a:avLst>
              <a:gd name="adj1" fmla="val 586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txBox="1">
            <a:spLocks noGrp="1"/>
          </p:cNvSpPr>
          <p:nvPr>
            <p:ph type="title" idx="8"/>
          </p:nvPr>
        </p:nvSpPr>
        <p:spPr>
          <a:xfrm>
            <a:off x="3801150" y="1582550"/>
            <a:ext cx="4605000" cy="541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5" name="Google Shape;545;p16"/>
          <p:cNvSpPr txBox="1">
            <a:spLocks noGrp="1"/>
          </p:cNvSpPr>
          <p:nvPr>
            <p:ph type="title" idx="9"/>
          </p:nvPr>
        </p:nvSpPr>
        <p:spPr>
          <a:xfrm>
            <a:off x="3793500" y="4236700"/>
            <a:ext cx="4605000" cy="5415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grpSp>
        <p:nvGrpSpPr>
          <p:cNvPr id="546" name="Google Shape;546;p16"/>
          <p:cNvGrpSpPr/>
          <p:nvPr/>
        </p:nvGrpSpPr>
        <p:grpSpPr>
          <a:xfrm rot="-695314" flipH="1">
            <a:off x="-101671" y="-55520"/>
            <a:ext cx="1148641" cy="1235488"/>
            <a:chOff x="10463935" y="-190643"/>
            <a:chExt cx="1924451" cy="2069956"/>
          </a:xfrm>
        </p:grpSpPr>
        <p:grpSp>
          <p:nvGrpSpPr>
            <p:cNvPr id="547" name="Google Shape;547;p16"/>
            <p:cNvGrpSpPr/>
            <p:nvPr/>
          </p:nvGrpSpPr>
          <p:grpSpPr>
            <a:xfrm rot="-8645107">
              <a:off x="11624464" y="-302749"/>
              <a:ext cx="64692" cy="1378966"/>
              <a:chOff x="2713538" y="4539969"/>
              <a:chExt cx="11478" cy="216830"/>
            </a:xfrm>
          </p:grpSpPr>
          <p:sp>
            <p:nvSpPr>
              <p:cNvPr id="548" name="Google Shape;548;p16"/>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6"/>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0" name="Google Shape;550;p16"/>
            <p:cNvGrpSpPr/>
            <p:nvPr/>
          </p:nvGrpSpPr>
          <p:grpSpPr>
            <a:xfrm rot="-8645091">
              <a:off x="10695262" y="-12489"/>
              <a:ext cx="755986" cy="764426"/>
              <a:chOff x="2739953" y="4535520"/>
              <a:chExt cx="156481" cy="158228"/>
            </a:xfrm>
          </p:grpSpPr>
          <p:sp>
            <p:nvSpPr>
              <p:cNvPr id="551" name="Google Shape;551;p16"/>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6"/>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3" name="Google Shape;553;p16"/>
            <p:cNvGrpSpPr/>
            <p:nvPr/>
          </p:nvGrpSpPr>
          <p:grpSpPr>
            <a:xfrm rot="-8645091">
              <a:off x="11480051" y="555923"/>
              <a:ext cx="755996" cy="764426"/>
              <a:chOff x="2539378" y="4535520"/>
              <a:chExt cx="156483" cy="158228"/>
            </a:xfrm>
          </p:grpSpPr>
          <p:sp>
            <p:nvSpPr>
              <p:cNvPr id="554" name="Google Shape;554;p16"/>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16"/>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6" name="Google Shape;556;p16"/>
            <p:cNvGrpSpPr/>
            <p:nvPr/>
          </p:nvGrpSpPr>
          <p:grpSpPr>
            <a:xfrm rot="-8645091">
              <a:off x="10717639" y="753406"/>
              <a:ext cx="584934" cy="1054596"/>
              <a:chOff x="2657637" y="4345112"/>
              <a:chExt cx="121075" cy="218290"/>
            </a:xfrm>
          </p:grpSpPr>
          <p:sp>
            <p:nvSpPr>
              <p:cNvPr id="557" name="Google Shape;557;p16"/>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6"/>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397"/>
        <p:cNvGrpSpPr/>
        <p:nvPr/>
      </p:nvGrpSpPr>
      <p:grpSpPr>
        <a:xfrm>
          <a:off x="0" y="0"/>
          <a:ext cx="0" cy="0"/>
          <a:chOff x="0" y="0"/>
          <a:chExt cx="0" cy="0"/>
        </a:xfrm>
      </p:grpSpPr>
      <p:grpSp>
        <p:nvGrpSpPr>
          <p:cNvPr id="398" name="Google Shape;398;p9"/>
          <p:cNvGrpSpPr/>
          <p:nvPr/>
        </p:nvGrpSpPr>
        <p:grpSpPr>
          <a:xfrm>
            <a:off x="1184850" y="-1482150"/>
            <a:ext cx="9822300" cy="9822300"/>
            <a:chOff x="1203456" y="-426697"/>
            <a:chExt cx="9822300" cy="9822300"/>
          </a:xfrm>
        </p:grpSpPr>
        <p:sp>
          <p:nvSpPr>
            <p:cNvPr id="399" name="Google Shape;399;p9"/>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0" name="Google Shape;400;p9"/>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1" name="Google Shape;401;p9"/>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2" name="Google Shape;402;p9"/>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403" name="Google Shape;403;p9"/>
          <p:cNvGrpSpPr/>
          <p:nvPr/>
        </p:nvGrpSpPr>
        <p:grpSpPr>
          <a:xfrm rot="695384">
            <a:off x="10488659" y="-157386"/>
            <a:ext cx="1924429" cy="2069932"/>
            <a:chOff x="10463935" y="-190643"/>
            <a:chExt cx="1924451" cy="2069956"/>
          </a:xfrm>
        </p:grpSpPr>
        <p:grpSp>
          <p:nvGrpSpPr>
            <p:cNvPr id="404" name="Google Shape;404;p9"/>
            <p:cNvGrpSpPr/>
            <p:nvPr/>
          </p:nvGrpSpPr>
          <p:grpSpPr>
            <a:xfrm rot="-8645107">
              <a:off x="11624464" y="-302749"/>
              <a:ext cx="64692" cy="1378966"/>
              <a:chOff x="2713538" y="4539969"/>
              <a:chExt cx="11478" cy="216830"/>
            </a:xfrm>
          </p:grpSpPr>
          <p:sp>
            <p:nvSpPr>
              <p:cNvPr id="405" name="Google Shape;405;p9"/>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9"/>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7" name="Google Shape;407;p9"/>
            <p:cNvGrpSpPr/>
            <p:nvPr/>
          </p:nvGrpSpPr>
          <p:grpSpPr>
            <a:xfrm rot="-8645091">
              <a:off x="10695262" y="-12489"/>
              <a:ext cx="755986" cy="764426"/>
              <a:chOff x="2739953" y="4535520"/>
              <a:chExt cx="156481" cy="158228"/>
            </a:xfrm>
          </p:grpSpPr>
          <p:sp>
            <p:nvSpPr>
              <p:cNvPr id="408" name="Google Shape;408;p9"/>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9"/>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0" name="Google Shape;410;p9"/>
            <p:cNvGrpSpPr/>
            <p:nvPr/>
          </p:nvGrpSpPr>
          <p:grpSpPr>
            <a:xfrm rot="-8645091">
              <a:off x="11480051" y="555923"/>
              <a:ext cx="755996" cy="764426"/>
              <a:chOff x="2539378" y="4535520"/>
              <a:chExt cx="156483" cy="158228"/>
            </a:xfrm>
          </p:grpSpPr>
          <p:sp>
            <p:nvSpPr>
              <p:cNvPr id="411" name="Google Shape;411;p9"/>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9"/>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 name="Google Shape;413;p9"/>
            <p:cNvGrpSpPr/>
            <p:nvPr/>
          </p:nvGrpSpPr>
          <p:grpSpPr>
            <a:xfrm rot="-8645091">
              <a:off x="10717639" y="753406"/>
              <a:ext cx="584934" cy="1054596"/>
              <a:chOff x="2657637" y="4345112"/>
              <a:chExt cx="121075" cy="218290"/>
            </a:xfrm>
          </p:grpSpPr>
          <p:sp>
            <p:nvSpPr>
              <p:cNvPr id="414" name="Google Shape;414;p9"/>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9"/>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6" name="Google Shape;416;p9"/>
          <p:cNvGrpSpPr/>
          <p:nvPr/>
        </p:nvGrpSpPr>
        <p:grpSpPr>
          <a:xfrm rot="-695384" flipH="1">
            <a:off x="-210540" y="-157386"/>
            <a:ext cx="1924429" cy="2069932"/>
            <a:chOff x="10463935" y="-190643"/>
            <a:chExt cx="1924451" cy="2069956"/>
          </a:xfrm>
        </p:grpSpPr>
        <p:grpSp>
          <p:nvGrpSpPr>
            <p:cNvPr id="417" name="Google Shape;417;p9"/>
            <p:cNvGrpSpPr/>
            <p:nvPr/>
          </p:nvGrpSpPr>
          <p:grpSpPr>
            <a:xfrm rot="-8645107">
              <a:off x="11624464" y="-302749"/>
              <a:ext cx="64692" cy="1378966"/>
              <a:chOff x="2713538" y="4539969"/>
              <a:chExt cx="11478" cy="216830"/>
            </a:xfrm>
          </p:grpSpPr>
          <p:sp>
            <p:nvSpPr>
              <p:cNvPr id="418" name="Google Shape;418;p9"/>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9"/>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0" name="Google Shape;420;p9"/>
            <p:cNvGrpSpPr/>
            <p:nvPr/>
          </p:nvGrpSpPr>
          <p:grpSpPr>
            <a:xfrm rot="-8645091">
              <a:off x="10695262" y="-12489"/>
              <a:ext cx="755986" cy="764426"/>
              <a:chOff x="2739953" y="4535520"/>
              <a:chExt cx="156481" cy="158228"/>
            </a:xfrm>
          </p:grpSpPr>
          <p:sp>
            <p:nvSpPr>
              <p:cNvPr id="421" name="Google Shape;421;p9"/>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9"/>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3" name="Google Shape;423;p9"/>
            <p:cNvGrpSpPr/>
            <p:nvPr/>
          </p:nvGrpSpPr>
          <p:grpSpPr>
            <a:xfrm rot="-8645091">
              <a:off x="11480051" y="555923"/>
              <a:ext cx="755996" cy="764426"/>
              <a:chOff x="2539378" y="4535520"/>
              <a:chExt cx="156483" cy="158228"/>
            </a:xfrm>
          </p:grpSpPr>
          <p:sp>
            <p:nvSpPr>
              <p:cNvPr id="424" name="Google Shape;424;p9"/>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9"/>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6" name="Google Shape;426;p9"/>
            <p:cNvGrpSpPr/>
            <p:nvPr/>
          </p:nvGrpSpPr>
          <p:grpSpPr>
            <a:xfrm rot="-8645091">
              <a:off x="10717639" y="753406"/>
              <a:ext cx="584934" cy="1054596"/>
              <a:chOff x="2657637" y="4345112"/>
              <a:chExt cx="121075" cy="218290"/>
            </a:xfrm>
          </p:grpSpPr>
          <p:sp>
            <p:nvSpPr>
              <p:cNvPr id="427" name="Google Shape;427;p9"/>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9"/>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29" name="Google Shape;429;p9"/>
          <p:cNvSpPr txBox="1">
            <a:spLocks noGrp="1"/>
          </p:cNvSpPr>
          <p:nvPr>
            <p:ph type="subTitle" idx="1"/>
          </p:nvPr>
        </p:nvSpPr>
        <p:spPr>
          <a:xfrm>
            <a:off x="1189052" y="3563475"/>
            <a:ext cx="26589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b="1"/>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30" name="Google Shape;430;p9"/>
          <p:cNvSpPr txBox="1">
            <a:spLocks noGrp="1"/>
          </p:cNvSpPr>
          <p:nvPr>
            <p:ph type="subTitle" idx="2"/>
          </p:nvPr>
        </p:nvSpPr>
        <p:spPr>
          <a:xfrm>
            <a:off x="4713302" y="3563475"/>
            <a:ext cx="26589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b="1"/>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31" name="Google Shape;431;p9"/>
          <p:cNvSpPr txBox="1">
            <a:spLocks noGrp="1"/>
          </p:cNvSpPr>
          <p:nvPr>
            <p:ph type="subTitle" idx="3"/>
          </p:nvPr>
        </p:nvSpPr>
        <p:spPr>
          <a:xfrm>
            <a:off x="8237552" y="3563475"/>
            <a:ext cx="2658600" cy="606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2100"/>
              <a:buNone/>
              <a:defRPr sz="2100" b="1"/>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32" name="Google Shape;432;p9"/>
          <p:cNvSpPr txBox="1">
            <a:spLocks noGrp="1"/>
          </p:cNvSpPr>
          <p:nvPr>
            <p:ph type="title"/>
          </p:nvPr>
        </p:nvSpPr>
        <p:spPr>
          <a:xfrm>
            <a:off x="1189050" y="669575"/>
            <a:ext cx="97074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33" name="Google Shape;433;p9"/>
          <p:cNvSpPr txBox="1">
            <a:spLocks noGrp="1"/>
          </p:cNvSpPr>
          <p:nvPr>
            <p:ph type="body" idx="4"/>
          </p:nvPr>
        </p:nvSpPr>
        <p:spPr>
          <a:xfrm>
            <a:off x="1189050" y="4129182"/>
            <a:ext cx="2658900" cy="1664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434" name="Google Shape;434;p9"/>
          <p:cNvSpPr txBox="1">
            <a:spLocks noGrp="1"/>
          </p:cNvSpPr>
          <p:nvPr>
            <p:ph type="body" idx="5"/>
          </p:nvPr>
        </p:nvSpPr>
        <p:spPr>
          <a:xfrm>
            <a:off x="4713300" y="4129182"/>
            <a:ext cx="2658900" cy="16608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435" name="Google Shape;435;p9"/>
          <p:cNvSpPr txBox="1">
            <a:spLocks noGrp="1"/>
          </p:cNvSpPr>
          <p:nvPr>
            <p:ph type="body" idx="6"/>
          </p:nvPr>
        </p:nvSpPr>
        <p:spPr>
          <a:xfrm>
            <a:off x="8237550" y="4129182"/>
            <a:ext cx="2658900" cy="16608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Tree>
    <p:extLst>
      <p:ext uri="{BB962C8B-B14F-4D97-AF65-F5344CB8AC3E}">
        <p14:creationId xmlns:p14="http://schemas.microsoft.com/office/powerpoint/2010/main" val="159563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1 Title and text left">
  <p:cSld name="011 Title and text left">
    <p:spTree>
      <p:nvGrpSpPr>
        <p:cNvPr id="1" name="Shape 457"/>
        <p:cNvGrpSpPr/>
        <p:nvPr/>
      </p:nvGrpSpPr>
      <p:grpSpPr>
        <a:xfrm>
          <a:off x="0" y="0"/>
          <a:ext cx="0" cy="0"/>
          <a:chOff x="0" y="0"/>
          <a:chExt cx="0" cy="0"/>
        </a:xfrm>
      </p:grpSpPr>
      <p:grpSp>
        <p:nvGrpSpPr>
          <p:cNvPr id="458" name="Google Shape;458;p12"/>
          <p:cNvGrpSpPr/>
          <p:nvPr/>
        </p:nvGrpSpPr>
        <p:grpSpPr>
          <a:xfrm>
            <a:off x="3893706" y="-1609022"/>
            <a:ext cx="9822300" cy="9822300"/>
            <a:chOff x="1203456" y="-426697"/>
            <a:chExt cx="9822300" cy="9822300"/>
          </a:xfrm>
        </p:grpSpPr>
        <p:sp>
          <p:nvSpPr>
            <p:cNvPr id="459" name="Google Shape;459;p12"/>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0" name="Google Shape;460;p12"/>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1" name="Google Shape;461;p12"/>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2" name="Google Shape;462;p12"/>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63" name="Google Shape;463;p12"/>
          <p:cNvSpPr txBox="1">
            <a:spLocks noGrp="1"/>
          </p:cNvSpPr>
          <p:nvPr>
            <p:ph type="title"/>
          </p:nvPr>
        </p:nvSpPr>
        <p:spPr>
          <a:xfrm>
            <a:off x="876425" y="1981100"/>
            <a:ext cx="5581500" cy="1264200"/>
          </a:xfrm>
          <a:prstGeom prst="rect">
            <a:avLst/>
          </a:prstGeom>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64" name="Google Shape;464;p12"/>
          <p:cNvSpPr txBox="1">
            <a:spLocks noGrp="1"/>
          </p:cNvSpPr>
          <p:nvPr>
            <p:ph type="body" idx="1"/>
          </p:nvPr>
        </p:nvSpPr>
        <p:spPr>
          <a:xfrm>
            <a:off x="876525" y="3438950"/>
            <a:ext cx="5581500" cy="1702500"/>
          </a:xfrm>
          <a:prstGeom prst="rect">
            <a:avLst/>
          </a:prstGeom>
        </p:spPr>
        <p:txBody>
          <a:bodyPr spcFirstLastPara="1" wrap="square" lIns="121900" tIns="121900" rIns="121900" bIns="121900" anchor="t" anchorCtr="0">
            <a:noAutofit/>
          </a:bodyPr>
          <a:lstStyle>
            <a:lvl1pPr marL="457200" lvl="0" indent="-349250" algn="r" rtl="0">
              <a:spcBef>
                <a:spcPts val="0"/>
              </a:spcBef>
              <a:spcAft>
                <a:spcPts val="0"/>
              </a:spcAft>
              <a:buSzPts val="1900"/>
              <a:buChar char="●"/>
              <a:defRPr/>
            </a:lvl1pPr>
            <a:lvl2pPr marL="914400" lvl="1" indent="-349250" algn="r" rtl="0">
              <a:spcBef>
                <a:spcPts val="0"/>
              </a:spcBef>
              <a:spcAft>
                <a:spcPts val="0"/>
              </a:spcAft>
              <a:buSzPts val="1900"/>
              <a:buChar char="○"/>
              <a:defRPr/>
            </a:lvl2pPr>
            <a:lvl3pPr marL="1371600" lvl="2" indent="-349250" algn="r" rtl="0">
              <a:spcBef>
                <a:spcPts val="2100"/>
              </a:spcBef>
              <a:spcAft>
                <a:spcPts val="0"/>
              </a:spcAft>
              <a:buSzPts val="1900"/>
              <a:buChar char="■"/>
              <a:defRPr/>
            </a:lvl3pPr>
            <a:lvl4pPr marL="1828800" lvl="3" indent="-349250" algn="r" rtl="0">
              <a:spcBef>
                <a:spcPts val="2100"/>
              </a:spcBef>
              <a:spcAft>
                <a:spcPts val="0"/>
              </a:spcAft>
              <a:buSzPts val="1900"/>
              <a:buChar char="●"/>
              <a:defRPr/>
            </a:lvl4pPr>
            <a:lvl5pPr marL="2286000" lvl="4" indent="-349250" algn="r" rtl="0">
              <a:spcBef>
                <a:spcPts val="2100"/>
              </a:spcBef>
              <a:spcAft>
                <a:spcPts val="0"/>
              </a:spcAft>
              <a:buSzPts val="1900"/>
              <a:buChar char="○"/>
              <a:defRPr/>
            </a:lvl5pPr>
            <a:lvl6pPr marL="2743200" lvl="5" indent="-349250" algn="r" rtl="0">
              <a:spcBef>
                <a:spcPts val="2100"/>
              </a:spcBef>
              <a:spcAft>
                <a:spcPts val="0"/>
              </a:spcAft>
              <a:buSzPts val="1900"/>
              <a:buChar char="■"/>
              <a:defRPr/>
            </a:lvl6pPr>
            <a:lvl7pPr marL="3200400" lvl="6" indent="-349250" algn="r" rtl="0">
              <a:spcBef>
                <a:spcPts val="2100"/>
              </a:spcBef>
              <a:spcAft>
                <a:spcPts val="0"/>
              </a:spcAft>
              <a:buSzPts val="1900"/>
              <a:buChar char="●"/>
              <a:defRPr/>
            </a:lvl7pPr>
            <a:lvl8pPr marL="3657600" lvl="7" indent="-349250" algn="r" rtl="0">
              <a:spcBef>
                <a:spcPts val="2100"/>
              </a:spcBef>
              <a:spcAft>
                <a:spcPts val="0"/>
              </a:spcAft>
              <a:buSzPts val="1900"/>
              <a:buChar char="○"/>
              <a:defRPr/>
            </a:lvl8pPr>
            <a:lvl9pPr marL="4114800" lvl="8" indent="-349250" algn="r"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78578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2 Title and text right">
  <p:cSld name="012 Title and text right">
    <p:spTree>
      <p:nvGrpSpPr>
        <p:cNvPr id="1" name="Shape 465"/>
        <p:cNvGrpSpPr/>
        <p:nvPr/>
      </p:nvGrpSpPr>
      <p:grpSpPr>
        <a:xfrm>
          <a:off x="0" y="0"/>
          <a:ext cx="0" cy="0"/>
          <a:chOff x="0" y="0"/>
          <a:chExt cx="0" cy="0"/>
        </a:xfrm>
      </p:grpSpPr>
      <p:grpSp>
        <p:nvGrpSpPr>
          <p:cNvPr id="466" name="Google Shape;466;p13"/>
          <p:cNvGrpSpPr/>
          <p:nvPr/>
        </p:nvGrpSpPr>
        <p:grpSpPr>
          <a:xfrm>
            <a:off x="-2169394" y="-1666672"/>
            <a:ext cx="9822300" cy="9822300"/>
            <a:chOff x="1203456" y="-426697"/>
            <a:chExt cx="9822300" cy="9822300"/>
          </a:xfrm>
        </p:grpSpPr>
        <p:sp>
          <p:nvSpPr>
            <p:cNvPr id="467" name="Google Shape;467;p13"/>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8" name="Google Shape;468;p13"/>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9" name="Google Shape;469;p13"/>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0" name="Google Shape;470;p13"/>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71" name="Google Shape;471;p13"/>
          <p:cNvSpPr txBox="1">
            <a:spLocks noGrp="1"/>
          </p:cNvSpPr>
          <p:nvPr>
            <p:ph type="title"/>
          </p:nvPr>
        </p:nvSpPr>
        <p:spPr>
          <a:xfrm>
            <a:off x="5169425" y="2218975"/>
            <a:ext cx="5581500" cy="12267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2" name="Google Shape;472;p13"/>
          <p:cNvSpPr txBox="1">
            <a:spLocks noGrp="1"/>
          </p:cNvSpPr>
          <p:nvPr>
            <p:ph type="body" idx="1"/>
          </p:nvPr>
        </p:nvSpPr>
        <p:spPr>
          <a:xfrm>
            <a:off x="5169425" y="3554475"/>
            <a:ext cx="5581500" cy="154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421152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1pPr>
            <a:lvl2pPr lvl="1">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2pPr>
            <a:lvl3pPr lvl="2">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3pPr>
            <a:lvl4pPr lvl="3">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4pPr>
            <a:lvl5pPr lvl="4">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5pPr>
            <a:lvl6pPr lvl="5">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6pPr>
            <a:lvl7pPr lvl="6">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7pPr>
            <a:lvl8pPr lvl="7">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8pPr>
            <a:lvl9pPr lvl="8">
              <a:spcBef>
                <a:spcPts val="0"/>
              </a:spcBef>
              <a:spcAft>
                <a:spcPts val="0"/>
              </a:spcAft>
              <a:buClr>
                <a:schemeClr val="dk1"/>
              </a:buClr>
              <a:buSzPts val="4000"/>
              <a:buFont typeface="Arial Black"/>
              <a:buNone/>
              <a:defRPr sz="4000">
                <a:solidFill>
                  <a:schemeClr val="dk1"/>
                </a:solidFill>
                <a:latin typeface="Arial Black"/>
                <a:ea typeface="Arial Black"/>
                <a:cs typeface="Arial Black"/>
                <a:sym typeface="Arial Black"/>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marL="914400" lvl="1"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marL="1371600" lvl="2"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marL="1828800" lvl="3"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marL="2286000" lvl="4"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marL="2743200" lvl="5"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marL="3200400" lvl="6"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marL="3657600" lvl="7" indent="-34925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marL="4114800" lvl="8" indent="-34925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6"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8"/>
          <p:cNvSpPr txBox="1">
            <a:spLocks noGrp="1"/>
          </p:cNvSpPr>
          <p:nvPr>
            <p:ph type="title"/>
          </p:nvPr>
        </p:nvSpPr>
        <p:spPr>
          <a:xfrm>
            <a:off x="-68273" y="1464610"/>
            <a:ext cx="12210464" cy="1390854"/>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sz="5400" b="1" dirty="0" smtClean="0">
                <a:latin typeface="Times New Roman" panose="02020603050405020304" pitchFamily="18" charset="0"/>
                <a:cs typeface="Times New Roman" panose="02020603050405020304" pitchFamily="18" charset="0"/>
              </a:rPr>
              <a:t>VĂN BẢN 3: MẤY Ý NGHĨ VỀ THƠ </a:t>
            </a:r>
            <a:endParaRPr sz="5400" b="1" dirty="0">
              <a:latin typeface="Times New Roman" panose="02020603050405020304" pitchFamily="18" charset="0"/>
              <a:cs typeface="Times New Roman" panose="02020603050405020304" pitchFamily="18" charset="0"/>
            </a:endParaRPr>
          </a:p>
        </p:txBody>
      </p:sp>
      <p:sp>
        <p:nvSpPr>
          <p:cNvPr id="575" name="Google Shape;575;p18"/>
          <p:cNvSpPr/>
          <p:nvPr/>
        </p:nvSpPr>
        <p:spPr>
          <a:xfrm>
            <a:off x="5959262" y="2855464"/>
            <a:ext cx="4122155" cy="47463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err="1" smtClean="0">
                <a:solidFill>
                  <a:schemeClr val="lt2"/>
                </a:solidFill>
              </a:rPr>
              <a:t>Trích</a:t>
            </a:r>
            <a:r>
              <a:rPr lang="en-US" sz="2400" b="1" dirty="0" smtClean="0">
                <a:solidFill>
                  <a:schemeClr val="lt2"/>
                </a:solidFill>
              </a:rPr>
              <a:t> - </a:t>
            </a:r>
            <a:r>
              <a:rPr lang="en-US" sz="2400" b="1" dirty="0" err="1" smtClean="0">
                <a:solidFill>
                  <a:schemeClr val="lt2"/>
                </a:solidFill>
              </a:rPr>
              <a:t>Nguyễn</a:t>
            </a:r>
            <a:r>
              <a:rPr lang="en-US" sz="2400" b="1" dirty="0" smtClean="0">
                <a:solidFill>
                  <a:schemeClr val="lt2"/>
                </a:solidFill>
              </a:rPr>
              <a:t> </a:t>
            </a:r>
            <a:r>
              <a:rPr lang="en-US" sz="2400" b="1" dirty="0" err="1" smtClean="0">
                <a:solidFill>
                  <a:schemeClr val="lt2"/>
                </a:solidFill>
              </a:rPr>
              <a:t>Đinh</a:t>
            </a:r>
            <a:r>
              <a:rPr lang="en-US" sz="2400" b="1" dirty="0" smtClean="0">
                <a:solidFill>
                  <a:schemeClr val="lt2"/>
                </a:solidFill>
              </a:rPr>
              <a:t> </a:t>
            </a:r>
            <a:r>
              <a:rPr lang="en-US" sz="2400" b="1" dirty="0" err="1" smtClean="0">
                <a:solidFill>
                  <a:schemeClr val="lt2"/>
                </a:solidFill>
              </a:rPr>
              <a:t>Thi</a:t>
            </a:r>
            <a:endParaRPr sz="2400" b="1" dirty="0">
              <a:solidFill>
                <a:schemeClr val="lt2"/>
              </a:solidFill>
            </a:endParaRPr>
          </a:p>
        </p:txBody>
      </p:sp>
      <p:grpSp>
        <p:nvGrpSpPr>
          <p:cNvPr id="576" name="Google Shape;576;p18"/>
          <p:cNvGrpSpPr/>
          <p:nvPr/>
        </p:nvGrpSpPr>
        <p:grpSpPr>
          <a:xfrm>
            <a:off x="1045121" y="3169777"/>
            <a:ext cx="1691049" cy="1533363"/>
            <a:chOff x="3041812" y="75577"/>
            <a:chExt cx="206088" cy="206148"/>
          </a:xfrm>
        </p:grpSpPr>
        <p:sp>
          <p:nvSpPr>
            <p:cNvPr id="577" name="Google Shape;577;p18"/>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8"/>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8"/>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6" name="Google Shape;586;p18"/>
          <p:cNvGrpSpPr/>
          <p:nvPr/>
        </p:nvGrpSpPr>
        <p:grpSpPr>
          <a:xfrm>
            <a:off x="-150152" y="4264599"/>
            <a:ext cx="4926511" cy="2474657"/>
            <a:chOff x="3621188" y="5204072"/>
            <a:chExt cx="4926511" cy="2474657"/>
          </a:xfrm>
        </p:grpSpPr>
        <p:grpSp>
          <p:nvGrpSpPr>
            <p:cNvPr id="587" name="Google Shape;587;p18"/>
            <p:cNvGrpSpPr/>
            <p:nvPr/>
          </p:nvGrpSpPr>
          <p:grpSpPr>
            <a:xfrm>
              <a:off x="3621188" y="5204072"/>
              <a:ext cx="4926511" cy="2474657"/>
              <a:chOff x="3621188" y="5204072"/>
              <a:chExt cx="4926511" cy="2474657"/>
            </a:xfrm>
          </p:grpSpPr>
          <p:grpSp>
            <p:nvGrpSpPr>
              <p:cNvPr id="588" name="Google Shape;588;p18"/>
              <p:cNvGrpSpPr/>
              <p:nvPr/>
            </p:nvGrpSpPr>
            <p:grpSpPr>
              <a:xfrm rot="-8591353" flipH="1">
                <a:off x="5350614" y="5684143"/>
                <a:ext cx="1492220" cy="1605045"/>
                <a:chOff x="10463935" y="-190643"/>
                <a:chExt cx="1924451" cy="2069956"/>
              </a:xfrm>
            </p:grpSpPr>
            <p:grpSp>
              <p:nvGrpSpPr>
                <p:cNvPr id="589" name="Google Shape;589;p18"/>
                <p:cNvGrpSpPr/>
                <p:nvPr/>
              </p:nvGrpSpPr>
              <p:grpSpPr>
                <a:xfrm rot="-8645107">
                  <a:off x="11624464" y="-302749"/>
                  <a:ext cx="64692" cy="1378966"/>
                  <a:chOff x="2713538" y="4539969"/>
                  <a:chExt cx="11478" cy="216830"/>
                </a:xfrm>
              </p:grpSpPr>
              <p:sp>
                <p:nvSpPr>
                  <p:cNvPr id="590" name="Google Shape;590;p1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91" name="Google Shape;591;p1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592" name="Google Shape;592;p18"/>
                <p:cNvGrpSpPr/>
                <p:nvPr/>
              </p:nvGrpSpPr>
              <p:grpSpPr>
                <a:xfrm rot="-8645091">
                  <a:off x="10695262" y="-12489"/>
                  <a:ext cx="755986" cy="764426"/>
                  <a:chOff x="2739953" y="4535520"/>
                  <a:chExt cx="156481" cy="158228"/>
                </a:xfrm>
              </p:grpSpPr>
              <p:sp>
                <p:nvSpPr>
                  <p:cNvPr id="593" name="Google Shape;593;p1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94" name="Google Shape;594;p1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595" name="Google Shape;595;p18"/>
                <p:cNvGrpSpPr/>
                <p:nvPr/>
              </p:nvGrpSpPr>
              <p:grpSpPr>
                <a:xfrm rot="-8645091">
                  <a:off x="11480051" y="555923"/>
                  <a:ext cx="755996" cy="764426"/>
                  <a:chOff x="2539378" y="4535520"/>
                  <a:chExt cx="156483" cy="158228"/>
                </a:xfrm>
              </p:grpSpPr>
              <p:sp>
                <p:nvSpPr>
                  <p:cNvPr id="596" name="Google Shape;596;p1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97" name="Google Shape;597;p1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598" name="Google Shape;598;p18"/>
                <p:cNvGrpSpPr/>
                <p:nvPr/>
              </p:nvGrpSpPr>
              <p:grpSpPr>
                <a:xfrm rot="-8645091">
                  <a:off x="10717639" y="753406"/>
                  <a:ext cx="584934" cy="1054596"/>
                  <a:chOff x="2657637" y="4345112"/>
                  <a:chExt cx="121075" cy="218290"/>
                </a:xfrm>
              </p:grpSpPr>
              <p:sp>
                <p:nvSpPr>
                  <p:cNvPr id="599" name="Google Shape;599;p1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600" name="Google Shape;600;p1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601" name="Google Shape;601;p18"/>
              <p:cNvGrpSpPr/>
              <p:nvPr/>
            </p:nvGrpSpPr>
            <p:grpSpPr>
              <a:xfrm rot="-8876857">
                <a:off x="6743322" y="5684147"/>
                <a:ext cx="1492218" cy="1605042"/>
                <a:chOff x="10463935" y="-190643"/>
                <a:chExt cx="1924451" cy="2069956"/>
              </a:xfrm>
            </p:grpSpPr>
            <p:grpSp>
              <p:nvGrpSpPr>
                <p:cNvPr id="602" name="Google Shape;602;p18"/>
                <p:cNvGrpSpPr/>
                <p:nvPr/>
              </p:nvGrpSpPr>
              <p:grpSpPr>
                <a:xfrm rot="-8645107">
                  <a:off x="11624464" y="-302749"/>
                  <a:ext cx="64692" cy="1378966"/>
                  <a:chOff x="2713538" y="4539969"/>
                  <a:chExt cx="11478" cy="216830"/>
                </a:xfrm>
              </p:grpSpPr>
              <p:sp>
                <p:nvSpPr>
                  <p:cNvPr id="603" name="Google Shape;603;p1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604" name="Google Shape;604;p1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605" name="Google Shape;605;p18"/>
                <p:cNvGrpSpPr/>
                <p:nvPr/>
              </p:nvGrpSpPr>
              <p:grpSpPr>
                <a:xfrm rot="-8645091">
                  <a:off x="10695262" y="-12489"/>
                  <a:ext cx="755986" cy="764426"/>
                  <a:chOff x="2739953" y="4535520"/>
                  <a:chExt cx="156481" cy="158228"/>
                </a:xfrm>
              </p:grpSpPr>
              <p:sp>
                <p:nvSpPr>
                  <p:cNvPr id="606" name="Google Shape;606;p1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607" name="Google Shape;607;p1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608" name="Google Shape;608;p18"/>
                <p:cNvGrpSpPr/>
                <p:nvPr/>
              </p:nvGrpSpPr>
              <p:grpSpPr>
                <a:xfrm rot="-8645091">
                  <a:off x="11480051" y="555923"/>
                  <a:ext cx="755996" cy="764426"/>
                  <a:chOff x="2539378" y="4535520"/>
                  <a:chExt cx="156483" cy="158228"/>
                </a:xfrm>
              </p:grpSpPr>
              <p:sp>
                <p:nvSpPr>
                  <p:cNvPr id="609" name="Google Shape;609;p1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610" name="Google Shape;610;p1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nvGrpSpPr>
                <p:cNvPr id="611" name="Google Shape;611;p18"/>
                <p:cNvGrpSpPr/>
                <p:nvPr/>
              </p:nvGrpSpPr>
              <p:grpSpPr>
                <a:xfrm rot="-8645091">
                  <a:off x="10717639" y="753406"/>
                  <a:ext cx="584934" cy="1054596"/>
                  <a:chOff x="2657637" y="4345112"/>
                  <a:chExt cx="121075" cy="218290"/>
                </a:xfrm>
              </p:grpSpPr>
              <p:sp>
                <p:nvSpPr>
                  <p:cNvPr id="612" name="Google Shape;612;p1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613" name="Google Shape;613;p1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grpSp>
          </p:grpSp>
          <p:grpSp>
            <p:nvGrpSpPr>
              <p:cNvPr id="614" name="Google Shape;614;p18"/>
              <p:cNvGrpSpPr/>
              <p:nvPr/>
            </p:nvGrpSpPr>
            <p:grpSpPr>
              <a:xfrm rot="8876857" flipH="1">
                <a:off x="3933347" y="5705947"/>
                <a:ext cx="1492218" cy="1605042"/>
                <a:chOff x="10463935" y="-190643"/>
                <a:chExt cx="1924451" cy="2069956"/>
              </a:xfrm>
            </p:grpSpPr>
            <p:grpSp>
              <p:nvGrpSpPr>
                <p:cNvPr id="615" name="Google Shape;615;p18"/>
                <p:cNvGrpSpPr/>
                <p:nvPr/>
              </p:nvGrpSpPr>
              <p:grpSpPr>
                <a:xfrm rot="-8645107">
                  <a:off x="11624464" y="-302749"/>
                  <a:ext cx="64692" cy="1378966"/>
                  <a:chOff x="2713538" y="4539969"/>
                  <a:chExt cx="11478" cy="216830"/>
                </a:xfrm>
              </p:grpSpPr>
              <p:sp>
                <p:nvSpPr>
                  <p:cNvPr id="616" name="Google Shape;616;p18"/>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8"/>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8" name="Google Shape;618;p18"/>
                <p:cNvGrpSpPr/>
                <p:nvPr/>
              </p:nvGrpSpPr>
              <p:grpSpPr>
                <a:xfrm rot="-8645091">
                  <a:off x="10695262" y="-12489"/>
                  <a:ext cx="755986" cy="764426"/>
                  <a:chOff x="2739953" y="4535520"/>
                  <a:chExt cx="156481" cy="158228"/>
                </a:xfrm>
              </p:grpSpPr>
              <p:sp>
                <p:nvSpPr>
                  <p:cNvPr id="619" name="Google Shape;619;p18"/>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8"/>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1" name="Google Shape;621;p18"/>
                <p:cNvGrpSpPr/>
                <p:nvPr/>
              </p:nvGrpSpPr>
              <p:grpSpPr>
                <a:xfrm rot="-8645091">
                  <a:off x="11480051" y="555923"/>
                  <a:ext cx="755996" cy="764426"/>
                  <a:chOff x="2539378" y="4535520"/>
                  <a:chExt cx="156483" cy="158228"/>
                </a:xfrm>
              </p:grpSpPr>
              <p:sp>
                <p:nvSpPr>
                  <p:cNvPr id="622" name="Google Shape;622;p18"/>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8"/>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4" name="Google Shape;624;p18"/>
                <p:cNvGrpSpPr/>
                <p:nvPr/>
              </p:nvGrpSpPr>
              <p:grpSpPr>
                <a:xfrm rot="-8645091">
                  <a:off x="10717639" y="753406"/>
                  <a:ext cx="584934" cy="1054596"/>
                  <a:chOff x="2657637" y="4345112"/>
                  <a:chExt cx="121075" cy="218290"/>
                </a:xfrm>
              </p:grpSpPr>
              <p:sp>
                <p:nvSpPr>
                  <p:cNvPr id="625" name="Google Shape;625;p18"/>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8"/>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7" name="Google Shape;627;p18"/>
              <p:cNvSpPr/>
              <p:nvPr/>
            </p:nvSpPr>
            <p:spPr>
              <a:xfrm>
                <a:off x="6431145" y="5204072"/>
                <a:ext cx="1039314" cy="1310345"/>
              </a:xfrm>
              <a:custGeom>
                <a:avLst/>
                <a:gdLst/>
                <a:ahLst/>
                <a:cxnLst/>
                <a:rect l="l" t="t" r="r" b="b"/>
                <a:pathLst>
                  <a:path w="379658" h="478665" extrusionOk="0">
                    <a:moveTo>
                      <a:pt x="0" y="478666"/>
                    </a:moveTo>
                    <a:cubicBezTo>
                      <a:pt x="0" y="478666"/>
                      <a:pt x="2960" y="295516"/>
                      <a:pt x="33158" y="264983"/>
                    </a:cubicBezTo>
                    <a:cubicBezTo>
                      <a:pt x="62874" y="234932"/>
                      <a:pt x="93313" y="225375"/>
                      <a:pt x="122942" y="196959"/>
                    </a:cubicBezTo>
                    <a:cubicBezTo>
                      <a:pt x="152570" y="168536"/>
                      <a:pt x="183813" y="130160"/>
                      <a:pt x="198527" y="112305"/>
                    </a:cubicBezTo>
                    <a:cubicBezTo>
                      <a:pt x="205653" y="103659"/>
                      <a:pt x="233601" y="127421"/>
                      <a:pt x="219088" y="151002"/>
                    </a:cubicBezTo>
                    <a:cubicBezTo>
                      <a:pt x="204575" y="174583"/>
                      <a:pt x="146818" y="217312"/>
                      <a:pt x="167693" y="235655"/>
                    </a:cubicBezTo>
                    <a:cubicBezTo>
                      <a:pt x="190135" y="255386"/>
                      <a:pt x="285599" y="145564"/>
                      <a:pt x="285599" y="145564"/>
                    </a:cubicBezTo>
                    <a:cubicBezTo>
                      <a:pt x="285599" y="145564"/>
                      <a:pt x="332553" y="26152"/>
                      <a:pt x="340020" y="10119"/>
                    </a:cubicBezTo>
                    <a:cubicBezTo>
                      <a:pt x="347079" y="-5044"/>
                      <a:pt x="384316" y="-4187"/>
                      <a:pt x="379173" y="19676"/>
                    </a:cubicBezTo>
                    <a:cubicBezTo>
                      <a:pt x="370339" y="60676"/>
                      <a:pt x="350903" y="152817"/>
                      <a:pt x="330343" y="177610"/>
                    </a:cubicBezTo>
                    <a:cubicBezTo>
                      <a:pt x="309789" y="202397"/>
                      <a:pt x="227546" y="291826"/>
                      <a:pt x="177545" y="332739"/>
                    </a:cubicBezTo>
                    <a:cubicBezTo>
                      <a:pt x="167633" y="340850"/>
                      <a:pt x="116780" y="332572"/>
                      <a:pt x="116901" y="337842"/>
                    </a:cubicBezTo>
                    <a:cubicBezTo>
                      <a:pt x="117745" y="375622"/>
                      <a:pt x="117732" y="478478"/>
                      <a:pt x="117732" y="478478"/>
                    </a:cubicBezTo>
                    <a:lnTo>
                      <a:pt x="0" y="478666"/>
                    </a:lnTo>
                    <a:close/>
                  </a:path>
                </a:pathLst>
              </a:custGeom>
              <a:solidFill>
                <a:srgbClr val="F4C1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18"/>
              <p:cNvSpPr/>
              <p:nvPr/>
            </p:nvSpPr>
            <p:spPr>
              <a:xfrm>
                <a:off x="6592563" y="5204668"/>
                <a:ext cx="878080" cy="1309166"/>
              </a:xfrm>
              <a:custGeom>
                <a:avLst/>
                <a:gdLst/>
                <a:ahLst/>
                <a:cxnLst/>
                <a:rect l="l" t="t" r="r" b="b"/>
                <a:pathLst>
                  <a:path w="320760" h="478234" extrusionOk="0">
                    <a:moveTo>
                      <a:pt x="305209" y="9"/>
                    </a:moveTo>
                    <a:cubicBezTo>
                      <a:pt x="304713" y="-58"/>
                      <a:pt x="304245" y="263"/>
                      <a:pt x="303742" y="217"/>
                    </a:cubicBezTo>
                    <a:cubicBezTo>
                      <a:pt x="290977" y="42121"/>
                      <a:pt x="263900" y="145494"/>
                      <a:pt x="252475" y="157026"/>
                    </a:cubicBezTo>
                    <a:cubicBezTo>
                      <a:pt x="196412" y="213665"/>
                      <a:pt x="184765" y="223028"/>
                      <a:pt x="133398" y="260727"/>
                    </a:cubicBezTo>
                    <a:cubicBezTo>
                      <a:pt x="104197" y="282158"/>
                      <a:pt x="52903" y="258878"/>
                      <a:pt x="18379" y="297582"/>
                    </a:cubicBezTo>
                    <a:cubicBezTo>
                      <a:pt x="-3568" y="322188"/>
                      <a:pt x="-300" y="456528"/>
                      <a:pt x="905" y="478234"/>
                    </a:cubicBezTo>
                    <a:lnTo>
                      <a:pt x="58669" y="478234"/>
                    </a:lnTo>
                    <a:cubicBezTo>
                      <a:pt x="58669" y="478234"/>
                      <a:pt x="58883" y="375371"/>
                      <a:pt x="58040" y="337592"/>
                    </a:cubicBezTo>
                    <a:cubicBezTo>
                      <a:pt x="57919" y="332321"/>
                      <a:pt x="108604" y="340686"/>
                      <a:pt x="118523" y="332569"/>
                    </a:cubicBezTo>
                    <a:cubicBezTo>
                      <a:pt x="168525" y="291662"/>
                      <a:pt x="250747" y="202280"/>
                      <a:pt x="271307" y="177487"/>
                    </a:cubicBezTo>
                    <a:cubicBezTo>
                      <a:pt x="291862" y="152693"/>
                      <a:pt x="311444" y="60472"/>
                      <a:pt x="320278" y="19472"/>
                    </a:cubicBezTo>
                    <a:cubicBezTo>
                      <a:pt x="322850" y="7544"/>
                      <a:pt x="314759" y="1315"/>
                      <a:pt x="305209" y="9"/>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8"/>
              <p:cNvSpPr/>
              <p:nvPr/>
            </p:nvSpPr>
            <p:spPr>
              <a:xfrm>
                <a:off x="6401260" y="6532853"/>
                <a:ext cx="379434" cy="1145876"/>
              </a:xfrm>
              <a:custGeom>
                <a:avLst/>
                <a:gdLst/>
                <a:ahLst/>
                <a:cxnLst/>
                <a:rect l="l" t="t" r="r" b="b"/>
                <a:pathLst>
                  <a:path w="138606" h="418585" extrusionOk="0">
                    <a:moveTo>
                      <a:pt x="0" y="0"/>
                    </a:moveTo>
                    <a:lnTo>
                      <a:pt x="138607" y="0"/>
                    </a:lnTo>
                    <a:lnTo>
                      <a:pt x="138607" y="418586"/>
                    </a:lnTo>
                    <a:lnTo>
                      <a:pt x="0" y="418586"/>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8"/>
              <p:cNvSpPr/>
              <p:nvPr/>
            </p:nvSpPr>
            <p:spPr>
              <a:xfrm>
                <a:off x="6590991" y="6532853"/>
                <a:ext cx="189717" cy="1145876"/>
              </a:xfrm>
              <a:custGeom>
                <a:avLst/>
                <a:gdLst/>
                <a:ahLst/>
                <a:cxnLst/>
                <a:rect l="l" t="t" r="r" b="b"/>
                <a:pathLst>
                  <a:path w="69303" h="418585" extrusionOk="0">
                    <a:moveTo>
                      <a:pt x="0" y="0"/>
                    </a:moveTo>
                    <a:lnTo>
                      <a:pt x="69303" y="0"/>
                    </a:lnTo>
                    <a:lnTo>
                      <a:pt x="69303" y="418586"/>
                    </a:lnTo>
                    <a:lnTo>
                      <a:pt x="0" y="418586"/>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8"/>
              <p:cNvSpPr/>
              <p:nvPr/>
            </p:nvSpPr>
            <p:spPr>
              <a:xfrm>
                <a:off x="4632717" y="5204072"/>
                <a:ext cx="1039295" cy="1310345"/>
              </a:xfrm>
              <a:custGeom>
                <a:avLst/>
                <a:gdLst/>
                <a:ahLst/>
                <a:cxnLst/>
                <a:rect l="l" t="t" r="r" b="b"/>
                <a:pathLst>
                  <a:path w="379651" h="478665" extrusionOk="0">
                    <a:moveTo>
                      <a:pt x="379651" y="478666"/>
                    </a:moveTo>
                    <a:cubicBezTo>
                      <a:pt x="379651" y="478666"/>
                      <a:pt x="376692" y="295516"/>
                      <a:pt x="346500" y="264983"/>
                    </a:cubicBezTo>
                    <a:cubicBezTo>
                      <a:pt x="316784" y="234932"/>
                      <a:pt x="286339" y="225375"/>
                      <a:pt x="256710" y="196959"/>
                    </a:cubicBezTo>
                    <a:cubicBezTo>
                      <a:pt x="227081" y="168536"/>
                      <a:pt x="195845" y="130160"/>
                      <a:pt x="181131" y="112305"/>
                    </a:cubicBezTo>
                    <a:cubicBezTo>
                      <a:pt x="173999" y="103659"/>
                      <a:pt x="146058" y="127421"/>
                      <a:pt x="160571" y="151002"/>
                    </a:cubicBezTo>
                    <a:cubicBezTo>
                      <a:pt x="175084" y="174583"/>
                      <a:pt x="232841" y="217312"/>
                      <a:pt x="211965" y="235655"/>
                    </a:cubicBezTo>
                    <a:cubicBezTo>
                      <a:pt x="189516" y="255386"/>
                      <a:pt x="94060" y="145564"/>
                      <a:pt x="94060" y="145564"/>
                    </a:cubicBezTo>
                    <a:cubicBezTo>
                      <a:pt x="94060" y="145564"/>
                      <a:pt x="47105" y="26152"/>
                      <a:pt x="39638" y="10119"/>
                    </a:cubicBezTo>
                    <a:cubicBezTo>
                      <a:pt x="32579" y="-5044"/>
                      <a:pt x="-4658" y="-4187"/>
                      <a:pt x="486" y="19676"/>
                    </a:cubicBezTo>
                    <a:cubicBezTo>
                      <a:pt x="9320" y="60676"/>
                      <a:pt x="28755" y="152817"/>
                      <a:pt x="49309" y="177610"/>
                    </a:cubicBezTo>
                    <a:cubicBezTo>
                      <a:pt x="69870" y="202397"/>
                      <a:pt x="152105" y="291826"/>
                      <a:pt x="202107" y="332739"/>
                    </a:cubicBezTo>
                    <a:cubicBezTo>
                      <a:pt x="212026" y="340850"/>
                      <a:pt x="262878" y="332572"/>
                      <a:pt x="262758" y="337842"/>
                    </a:cubicBezTo>
                    <a:cubicBezTo>
                      <a:pt x="261914" y="375622"/>
                      <a:pt x="261927" y="478478"/>
                      <a:pt x="261927" y="478478"/>
                    </a:cubicBezTo>
                    <a:lnTo>
                      <a:pt x="379651" y="478666"/>
                    </a:lnTo>
                    <a:close/>
                  </a:path>
                </a:pathLst>
              </a:custGeom>
              <a:solidFill>
                <a:srgbClr val="F4C1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8"/>
              <p:cNvSpPr/>
              <p:nvPr/>
            </p:nvSpPr>
            <p:spPr>
              <a:xfrm>
                <a:off x="4632542" y="5204668"/>
                <a:ext cx="878081" cy="1309166"/>
              </a:xfrm>
              <a:custGeom>
                <a:avLst/>
                <a:gdLst/>
                <a:ahLst/>
                <a:cxnLst/>
                <a:rect l="l" t="t" r="r" b="b"/>
                <a:pathLst>
                  <a:path w="320760" h="478234" extrusionOk="0">
                    <a:moveTo>
                      <a:pt x="15552" y="9"/>
                    </a:moveTo>
                    <a:cubicBezTo>
                      <a:pt x="16041" y="-58"/>
                      <a:pt x="16516" y="263"/>
                      <a:pt x="17012" y="217"/>
                    </a:cubicBezTo>
                    <a:cubicBezTo>
                      <a:pt x="29783" y="42121"/>
                      <a:pt x="56860" y="145494"/>
                      <a:pt x="68279" y="157026"/>
                    </a:cubicBezTo>
                    <a:cubicBezTo>
                      <a:pt x="124342" y="213665"/>
                      <a:pt x="135995" y="223028"/>
                      <a:pt x="187363" y="260727"/>
                    </a:cubicBezTo>
                    <a:cubicBezTo>
                      <a:pt x="216556" y="282158"/>
                      <a:pt x="267858" y="258878"/>
                      <a:pt x="302382" y="297582"/>
                    </a:cubicBezTo>
                    <a:cubicBezTo>
                      <a:pt x="324329" y="322188"/>
                      <a:pt x="321061" y="456528"/>
                      <a:pt x="319855" y="478234"/>
                    </a:cubicBezTo>
                    <a:lnTo>
                      <a:pt x="262091" y="478234"/>
                    </a:lnTo>
                    <a:cubicBezTo>
                      <a:pt x="262091" y="478234"/>
                      <a:pt x="261877" y="375371"/>
                      <a:pt x="262721" y="337592"/>
                    </a:cubicBezTo>
                    <a:cubicBezTo>
                      <a:pt x="262835" y="332321"/>
                      <a:pt x="212150" y="340686"/>
                      <a:pt x="202238" y="332569"/>
                    </a:cubicBezTo>
                    <a:cubicBezTo>
                      <a:pt x="152236" y="291662"/>
                      <a:pt x="70014" y="202280"/>
                      <a:pt x="49453" y="177487"/>
                    </a:cubicBezTo>
                    <a:cubicBezTo>
                      <a:pt x="28892" y="152693"/>
                      <a:pt x="9317" y="60472"/>
                      <a:pt x="483" y="19472"/>
                    </a:cubicBezTo>
                    <a:cubicBezTo>
                      <a:pt x="-2089" y="7544"/>
                      <a:pt x="6001" y="1315"/>
                      <a:pt x="15552" y="9"/>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8"/>
              <p:cNvSpPr/>
              <p:nvPr/>
            </p:nvSpPr>
            <p:spPr>
              <a:xfrm>
                <a:off x="5322513" y="6532853"/>
                <a:ext cx="379453" cy="1145876"/>
              </a:xfrm>
              <a:custGeom>
                <a:avLst/>
                <a:gdLst/>
                <a:ahLst/>
                <a:cxnLst/>
                <a:rect l="l" t="t" r="r" b="b"/>
                <a:pathLst>
                  <a:path w="138613" h="418585" extrusionOk="0">
                    <a:moveTo>
                      <a:pt x="138613" y="0"/>
                    </a:moveTo>
                    <a:lnTo>
                      <a:pt x="0" y="0"/>
                    </a:lnTo>
                    <a:lnTo>
                      <a:pt x="0" y="418586"/>
                    </a:lnTo>
                    <a:lnTo>
                      <a:pt x="138613" y="418586"/>
                    </a:lnTo>
                    <a:lnTo>
                      <a:pt x="13861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8"/>
              <p:cNvSpPr/>
              <p:nvPr/>
            </p:nvSpPr>
            <p:spPr>
              <a:xfrm>
                <a:off x="5322513" y="6532853"/>
                <a:ext cx="189733" cy="1145876"/>
              </a:xfrm>
              <a:custGeom>
                <a:avLst/>
                <a:gdLst/>
                <a:ahLst/>
                <a:cxnLst/>
                <a:rect l="l" t="t" r="r" b="b"/>
                <a:pathLst>
                  <a:path w="69309" h="418585" extrusionOk="0">
                    <a:moveTo>
                      <a:pt x="69310" y="0"/>
                    </a:moveTo>
                    <a:lnTo>
                      <a:pt x="0" y="0"/>
                    </a:lnTo>
                    <a:lnTo>
                      <a:pt x="0" y="418586"/>
                    </a:lnTo>
                    <a:lnTo>
                      <a:pt x="69310" y="418586"/>
                    </a:lnTo>
                    <a:lnTo>
                      <a:pt x="6931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8"/>
              <p:cNvSpPr/>
              <p:nvPr/>
            </p:nvSpPr>
            <p:spPr>
              <a:xfrm>
                <a:off x="5302599" y="6453012"/>
                <a:ext cx="417513" cy="168649"/>
              </a:xfrm>
              <a:custGeom>
                <a:avLst/>
                <a:gdLst/>
                <a:ahLst/>
                <a:cxnLst/>
                <a:rect l="l" t="t" r="r" b="b"/>
                <a:pathLst>
                  <a:path w="152516" h="61607" extrusionOk="0">
                    <a:moveTo>
                      <a:pt x="0" y="0"/>
                    </a:moveTo>
                    <a:lnTo>
                      <a:pt x="152517" y="0"/>
                    </a:lnTo>
                    <a:lnTo>
                      <a:pt x="152517" y="61608"/>
                    </a:lnTo>
                    <a:lnTo>
                      <a:pt x="0" y="61608"/>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8"/>
              <p:cNvSpPr/>
              <p:nvPr/>
            </p:nvSpPr>
            <p:spPr>
              <a:xfrm>
                <a:off x="6387471" y="6453012"/>
                <a:ext cx="417513" cy="168649"/>
              </a:xfrm>
              <a:custGeom>
                <a:avLst/>
                <a:gdLst/>
                <a:ahLst/>
                <a:cxnLst/>
                <a:rect l="l" t="t" r="r" b="b"/>
                <a:pathLst>
                  <a:path w="152516" h="61607" extrusionOk="0">
                    <a:moveTo>
                      <a:pt x="0" y="0"/>
                    </a:moveTo>
                    <a:lnTo>
                      <a:pt x="152517" y="0"/>
                    </a:lnTo>
                    <a:lnTo>
                      <a:pt x="152517" y="61608"/>
                    </a:lnTo>
                    <a:lnTo>
                      <a:pt x="0" y="61608"/>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7" name="Google Shape;637;p18"/>
            <p:cNvSpPr/>
            <p:nvPr/>
          </p:nvSpPr>
          <p:spPr>
            <a:xfrm>
              <a:off x="6873207" y="5508520"/>
              <a:ext cx="169101" cy="295488"/>
            </a:xfrm>
            <a:custGeom>
              <a:avLst/>
              <a:gdLst/>
              <a:ahLst/>
              <a:cxnLst/>
              <a:rect l="l" t="t" r="r" b="b"/>
              <a:pathLst>
                <a:path w="61772" h="107941" extrusionOk="0">
                  <a:moveTo>
                    <a:pt x="45313" y="155"/>
                  </a:moveTo>
                  <a:cubicBezTo>
                    <a:pt x="44007" y="-374"/>
                    <a:pt x="43330" y="624"/>
                    <a:pt x="42172" y="571"/>
                  </a:cubicBezTo>
                  <a:cubicBezTo>
                    <a:pt x="38977" y="13061"/>
                    <a:pt x="36051" y="26228"/>
                    <a:pt x="32126" y="35945"/>
                  </a:cubicBezTo>
                  <a:cubicBezTo>
                    <a:pt x="19910" y="66184"/>
                    <a:pt x="9429" y="67175"/>
                    <a:pt x="1573" y="87849"/>
                  </a:cubicBezTo>
                  <a:cubicBezTo>
                    <a:pt x="-1481" y="95886"/>
                    <a:pt x="367" y="102469"/>
                    <a:pt x="3247" y="107941"/>
                  </a:cubicBezTo>
                  <a:cubicBezTo>
                    <a:pt x="10493" y="86985"/>
                    <a:pt x="46578" y="57718"/>
                    <a:pt x="57663" y="39709"/>
                  </a:cubicBezTo>
                  <a:cubicBezTo>
                    <a:pt x="68546" y="22022"/>
                    <a:pt x="55499" y="4294"/>
                    <a:pt x="45313" y="155"/>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8"/>
            <p:cNvSpPr/>
            <p:nvPr/>
          </p:nvSpPr>
          <p:spPr>
            <a:xfrm>
              <a:off x="5060932" y="5508520"/>
              <a:ext cx="169101" cy="295488"/>
            </a:xfrm>
            <a:custGeom>
              <a:avLst/>
              <a:gdLst/>
              <a:ahLst/>
              <a:cxnLst/>
              <a:rect l="l" t="t" r="r" b="b"/>
              <a:pathLst>
                <a:path w="61772" h="107941" extrusionOk="0">
                  <a:moveTo>
                    <a:pt x="16459" y="155"/>
                  </a:moveTo>
                  <a:cubicBezTo>
                    <a:pt x="17765" y="-374"/>
                    <a:pt x="18435" y="624"/>
                    <a:pt x="19594" y="571"/>
                  </a:cubicBezTo>
                  <a:cubicBezTo>
                    <a:pt x="22795" y="13061"/>
                    <a:pt x="25715" y="26228"/>
                    <a:pt x="29640" y="35945"/>
                  </a:cubicBezTo>
                  <a:cubicBezTo>
                    <a:pt x="41862" y="66184"/>
                    <a:pt x="52343" y="67175"/>
                    <a:pt x="60199" y="87849"/>
                  </a:cubicBezTo>
                  <a:cubicBezTo>
                    <a:pt x="63253" y="95886"/>
                    <a:pt x="61405" y="102469"/>
                    <a:pt x="58525" y="107941"/>
                  </a:cubicBezTo>
                  <a:cubicBezTo>
                    <a:pt x="51278" y="86985"/>
                    <a:pt x="15194" y="57718"/>
                    <a:pt x="4110" y="39709"/>
                  </a:cubicBezTo>
                  <a:cubicBezTo>
                    <a:pt x="-6774" y="22022"/>
                    <a:pt x="6273" y="4294"/>
                    <a:pt x="16459" y="155"/>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TextBox 3"/>
          <p:cNvSpPr txBox="1"/>
          <p:nvPr/>
        </p:nvSpPr>
        <p:spPr>
          <a:xfrm>
            <a:off x="939886" y="960089"/>
            <a:ext cx="11195272" cy="646331"/>
          </a:xfrm>
          <a:prstGeom prst="rect">
            <a:avLst/>
          </a:prstGeom>
          <a:noFill/>
        </p:spPr>
        <p:txBody>
          <a:bodyPr wrap="square" rtlCol="0">
            <a:spAutoFit/>
          </a:bodyPr>
          <a:lstStyle/>
          <a:p>
            <a:r>
              <a:rPr lang="en-US" sz="3600" b="1" dirty="0" err="1" smtClean="0">
                <a:solidFill>
                  <a:schemeClr val="accent2">
                    <a:lumMod val="75000"/>
                  </a:schemeClr>
                </a:solidFill>
                <a:latin typeface="Times New Roman" panose="02020603050405020304" pitchFamily="18" charset="0"/>
                <a:cs typeface="Times New Roman" panose="02020603050405020304" pitchFamily="18" charset="0"/>
              </a:rPr>
              <a:t>Bài</a:t>
            </a:r>
            <a:r>
              <a:rPr lang="en-US" sz="3600" b="1" dirty="0" smtClean="0">
                <a:solidFill>
                  <a:schemeClr val="accent2">
                    <a:lumMod val="75000"/>
                  </a:schemeClr>
                </a:solidFill>
                <a:latin typeface="Times New Roman" panose="02020603050405020304" pitchFamily="18" charset="0"/>
                <a:cs typeface="Times New Roman" panose="02020603050405020304" pitchFamily="18" charset="0"/>
              </a:rPr>
              <a:t> 3: LẬP LUẬN TRONG VĂN BẢN NGHỊ LUẬN</a:t>
            </a:r>
            <a:endParaRPr lang="en-US" sz="36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500" fill="hold"/>
                                        <p:tgtEl>
                                          <p:spTgt spid="5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grpSp>
        <p:nvGrpSpPr>
          <p:cNvPr id="740" name="Google Shape;740;p24"/>
          <p:cNvGrpSpPr/>
          <p:nvPr/>
        </p:nvGrpSpPr>
        <p:grpSpPr>
          <a:xfrm>
            <a:off x="-1791607" y="-1300087"/>
            <a:ext cx="9822300" cy="9822300"/>
            <a:chOff x="1203456" y="-426697"/>
            <a:chExt cx="9822300" cy="9822300"/>
          </a:xfrm>
        </p:grpSpPr>
        <p:sp>
          <p:nvSpPr>
            <p:cNvPr id="741" name="Google Shape;741;p24"/>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2" name="Google Shape;742;p24"/>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3" name="Google Shape;743;p24"/>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4" name="Google Shape;744;p24"/>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46" name="Google Shape;746;p24"/>
          <p:cNvSpPr txBox="1">
            <a:spLocks noGrp="1"/>
          </p:cNvSpPr>
          <p:nvPr>
            <p:ph type="title" idx="4294967295"/>
          </p:nvPr>
        </p:nvSpPr>
        <p:spPr>
          <a:xfrm>
            <a:off x="237448" y="-357646"/>
            <a:ext cx="2917831" cy="1819604"/>
          </a:xfrm>
          <a:prstGeom prst="rect">
            <a:avLst/>
          </a:prstGeom>
        </p:spPr>
        <p:txBody>
          <a:bodyPr spcFirstLastPara="1" wrap="square" lIns="121900" tIns="121900" rIns="121900" bIns="121900" anchor="ctr" anchorCtr="0">
            <a:noAutofit/>
          </a:bodyPr>
          <a:lstStyle/>
          <a:p>
            <a:pPr marL="0" lvl="0" indent="0" algn="l" rtl="0">
              <a:lnSpc>
                <a:spcPct val="80000"/>
              </a:lnSpc>
              <a:spcBef>
                <a:spcPts val="0"/>
              </a:spcBef>
              <a:spcAft>
                <a:spcPts val="0"/>
              </a:spcAft>
              <a:buNone/>
            </a:pPr>
            <a:r>
              <a:rPr lang="en-US" sz="3800" b="1" dirty="0">
                <a:latin typeface="Times New Roman" panose="02020603050405020304" pitchFamily="18" charset="0"/>
                <a:cs typeface="Times New Roman" panose="02020603050405020304" pitchFamily="18" charset="0"/>
              </a:rPr>
              <a:t>2. </a:t>
            </a:r>
            <a:r>
              <a:rPr lang="en-US" sz="3800" b="1" dirty="0" err="1">
                <a:latin typeface="Times New Roman" panose="02020603050405020304" pitchFamily="18" charset="0"/>
                <a:cs typeface="Times New Roman" panose="02020603050405020304" pitchFamily="18" charset="0"/>
              </a:rPr>
              <a:t>Tác</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phẩm</a:t>
            </a:r>
            <a:endParaRPr sz="3800" b="1" dirty="0">
              <a:latin typeface="Times New Roman" panose="02020603050405020304" pitchFamily="18" charset="0"/>
              <a:cs typeface="Times New Roman" panose="02020603050405020304" pitchFamily="18" charset="0"/>
            </a:endParaRPr>
          </a:p>
        </p:txBody>
      </p:sp>
      <p:grpSp>
        <p:nvGrpSpPr>
          <p:cNvPr id="748" name="Google Shape;748;p24"/>
          <p:cNvGrpSpPr/>
          <p:nvPr/>
        </p:nvGrpSpPr>
        <p:grpSpPr>
          <a:xfrm rot="695384">
            <a:off x="10488659" y="-157386"/>
            <a:ext cx="1924429" cy="2069932"/>
            <a:chOff x="10463935" y="-190643"/>
            <a:chExt cx="1924451" cy="2069956"/>
          </a:xfrm>
        </p:grpSpPr>
        <p:grpSp>
          <p:nvGrpSpPr>
            <p:cNvPr id="749" name="Google Shape;749;p24"/>
            <p:cNvGrpSpPr/>
            <p:nvPr/>
          </p:nvGrpSpPr>
          <p:grpSpPr>
            <a:xfrm rot="-8645107">
              <a:off x="11624464" y="-302749"/>
              <a:ext cx="64692" cy="1378966"/>
              <a:chOff x="2713538" y="4539969"/>
              <a:chExt cx="11478" cy="216830"/>
            </a:xfrm>
          </p:grpSpPr>
          <p:sp>
            <p:nvSpPr>
              <p:cNvPr id="750" name="Google Shape;750;p24"/>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24"/>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2" name="Google Shape;752;p24"/>
            <p:cNvGrpSpPr/>
            <p:nvPr/>
          </p:nvGrpSpPr>
          <p:grpSpPr>
            <a:xfrm rot="-8645091">
              <a:off x="10695262" y="-12489"/>
              <a:ext cx="755986" cy="764426"/>
              <a:chOff x="2739953" y="4535520"/>
              <a:chExt cx="156481" cy="158228"/>
            </a:xfrm>
          </p:grpSpPr>
          <p:sp>
            <p:nvSpPr>
              <p:cNvPr id="753" name="Google Shape;753;p24"/>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24"/>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5" name="Google Shape;755;p24"/>
            <p:cNvGrpSpPr/>
            <p:nvPr/>
          </p:nvGrpSpPr>
          <p:grpSpPr>
            <a:xfrm rot="-8645091">
              <a:off x="11480051" y="555923"/>
              <a:ext cx="755996" cy="764426"/>
              <a:chOff x="2539378" y="4535520"/>
              <a:chExt cx="156483" cy="158228"/>
            </a:xfrm>
          </p:grpSpPr>
          <p:sp>
            <p:nvSpPr>
              <p:cNvPr id="756" name="Google Shape;756;p24"/>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24"/>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8" name="Google Shape;758;p24"/>
            <p:cNvGrpSpPr/>
            <p:nvPr/>
          </p:nvGrpSpPr>
          <p:grpSpPr>
            <a:xfrm rot="-8645091">
              <a:off x="10717639" y="753406"/>
              <a:ext cx="584934" cy="1054596"/>
              <a:chOff x="2657637" y="4345112"/>
              <a:chExt cx="121075" cy="218290"/>
            </a:xfrm>
          </p:grpSpPr>
          <p:sp>
            <p:nvSpPr>
              <p:cNvPr id="759" name="Google Shape;759;p24"/>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24"/>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61" name="Google Shape;761;p24"/>
          <p:cNvGrpSpPr/>
          <p:nvPr/>
        </p:nvGrpSpPr>
        <p:grpSpPr>
          <a:xfrm flipH="1">
            <a:off x="-390021" y="715137"/>
            <a:ext cx="2115357" cy="1441706"/>
            <a:chOff x="9902095" y="291275"/>
            <a:chExt cx="2115357" cy="1441706"/>
          </a:xfrm>
        </p:grpSpPr>
        <p:sp>
          <p:nvSpPr>
            <p:cNvPr id="762" name="Google Shape;762;p24"/>
            <p:cNvSpPr/>
            <p:nvPr/>
          </p:nvSpPr>
          <p:spPr>
            <a:xfrm>
              <a:off x="10008739" y="291275"/>
              <a:ext cx="2008713" cy="1441706"/>
            </a:xfrm>
            <a:custGeom>
              <a:avLst/>
              <a:gdLst/>
              <a:ahLst/>
              <a:cxnLst/>
              <a:rect l="l" t="t" r="r" b="b"/>
              <a:pathLst>
                <a:path w="356629" h="255962" extrusionOk="0">
                  <a:moveTo>
                    <a:pt x="103593" y="0"/>
                  </a:moveTo>
                  <a:cubicBezTo>
                    <a:pt x="89328" y="0"/>
                    <a:pt x="77641" y="11479"/>
                    <a:pt x="77641" y="25744"/>
                  </a:cubicBezTo>
                  <a:cubicBezTo>
                    <a:pt x="77641" y="39266"/>
                    <a:pt x="88256" y="50149"/>
                    <a:pt x="101504" y="51274"/>
                  </a:cubicBezTo>
                  <a:lnTo>
                    <a:pt x="29716" y="51274"/>
                  </a:lnTo>
                  <a:cubicBezTo>
                    <a:pt x="13401" y="51274"/>
                    <a:pt x="0" y="62961"/>
                    <a:pt x="0" y="77226"/>
                  </a:cubicBezTo>
                  <a:cubicBezTo>
                    <a:pt x="0" y="91491"/>
                    <a:pt x="13401" y="102970"/>
                    <a:pt x="29716" y="102970"/>
                  </a:cubicBezTo>
                  <a:cubicBezTo>
                    <a:pt x="29716" y="102970"/>
                    <a:pt x="108094" y="103292"/>
                    <a:pt x="107156" y="103600"/>
                  </a:cubicBezTo>
                  <a:cubicBezTo>
                    <a:pt x="117042" y="106815"/>
                    <a:pt x="124529" y="116432"/>
                    <a:pt x="124522" y="128085"/>
                  </a:cubicBezTo>
                  <a:cubicBezTo>
                    <a:pt x="124522" y="139725"/>
                    <a:pt x="117028" y="149141"/>
                    <a:pt x="107156" y="152363"/>
                  </a:cubicBezTo>
                  <a:cubicBezTo>
                    <a:pt x="108094" y="152671"/>
                    <a:pt x="62995" y="152992"/>
                    <a:pt x="62995" y="152992"/>
                  </a:cubicBezTo>
                  <a:cubicBezTo>
                    <a:pt x="50899" y="152992"/>
                    <a:pt x="41228" y="164471"/>
                    <a:pt x="41228" y="178730"/>
                  </a:cubicBezTo>
                  <a:cubicBezTo>
                    <a:pt x="41228" y="192995"/>
                    <a:pt x="50899" y="204474"/>
                    <a:pt x="62995" y="204474"/>
                  </a:cubicBezTo>
                  <a:lnTo>
                    <a:pt x="137917" y="204474"/>
                  </a:lnTo>
                  <a:cubicBezTo>
                    <a:pt x="125031" y="204977"/>
                    <a:pt x="114691" y="216275"/>
                    <a:pt x="114691" y="230219"/>
                  </a:cubicBezTo>
                  <a:cubicBezTo>
                    <a:pt x="114691" y="244484"/>
                    <a:pt x="125453" y="255963"/>
                    <a:pt x="138754" y="255963"/>
                  </a:cubicBezTo>
                  <a:lnTo>
                    <a:pt x="332559" y="255963"/>
                  </a:lnTo>
                  <a:cubicBezTo>
                    <a:pt x="345860" y="255963"/>
                    <a:pt x="356629" y="244484"/>
                    <a:pt x="356629" y="230219"/>
                  </a:cubicBezTo>
                  <a:cubicBezTo>
                    <a:pt x="356629" y="215953"/>
                    <a:pt x="345860" y="204267"/>
                    <a:pt x="332559" y="204267"/>
                  </a:cubicBezTo>
                  <a:lnTo>
                    <a:pt x="240264" y="204267"/>
                  </a:lnTo>
                  <a:cubicBezTo>
                    <a:pt x="251938" y="203724"/>
                    <a:pt x="261193" y="192647"/>
                    <a:pt x="261193" y="178730"/>
                  </a:cubicBezTo>
                  <a:cubicBezTo>
                    <a:pt x="261193" y="166072"/>
                    <a:pt x="253384" y="156033"/>
                    <a:pt x="243191" y="153829"/>
                  </a:cubicBezTo>
                  <a:lnTo>
                    <a:pt x="307860" y="153829"/>
                  </a:lnTo>
                  <a:cubicBezTo>
                    <a:pt x="321161" y="153829"/>
                    <a:pt x="332137" y="142350"/>
                    <a:pt x="332137" y="128085"/>
                  </a:cubicBezTo>
                  <a:cubicBezTo>
                    <a:pt x="332137" y="113820"/>
                    <a:pt x="321161" y="102133"/>
                    <a:pt x="307860" y="102133"/>
                  </a:cubicBezTo>
                  <a:lnTo>
                    <a:pt x="272492" y="102133"/>
                  </a:lnTo>
                  <a:cubicBezTo>
                    <a:pt x="286322" y="99997"/>
                    <a:pt x="296977" y="89938"/>
                    <a:pt x="296977" y="77226"/>
                  </a:cubicBezTo>
                  <a:cubicBezTo>
                    <a:pt x="296984" y="63678"/>
                    <a:pt x="284955" y="52774"/>
                    <a:pt x="269773" y="51696"/>
                  </a:cubicBezTo>
                  <a:lnTo>
                    <a:pt x="311423" y="51696"/>
                  </a:lnTo>
                  <a:cubicBezTo>
                    <a:pt x="325688" y="51696"/>
                    <a:pt x="337375" y="40003"/>
                    <a:pt x="337375" y="25744"/>
                  </a:cubicBezTo>
                  <a:cubicBezTo>
                    <a:pt x="337375" y="11479"/>
                    <a:pt x="325688" y="0"/>
                    <a:pt x="311423" y="0"/>
                  </a:cubicBezTo>
                  <a:lnTo>
                    <a:pt x="103593"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63" name="Google Shape;763;p24"/>
            <p:cNvSpPr/>
            <p:nvPr/>
          </p:nvSpPr>
          <p:spPr>
            <a:xfrm>
              <a:off x="9902095" y="1174375"/>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Rectangle 2">
            <a:extLst>
              <a:ext uri="{FF2B5EF4-FFF2-40B4-BE49-F238E27FC236}">
                <a16:creationId xmlns:a16="http://schemas.microsoft.com/office/drawing/2014/main" id="{1E50F44C-8219-4A19-8F82-83405F850AA0}"/>
              </a:ext>
            </a:extLst>
          </p:cNvPr>
          <p:cNvSpPr/>
          <p:nvPr/>
        </p:nvSpPr>
        <p:spPr>
          <a:xfrm>
            <a:off x="3261641" y="317266"/>
            <a:ext cx="6210455" cy="5176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smtClean="0">
                <a:solidFill>
                  <a:srgbClr val="0A0A0A"/>
                </a:solidFill>
                <a:latin typeface="Times New Roman" panose="02020603050405020304" pitchFamily="18" charset="0"/>
                <a:cs typeface="Times New Roman" panose="02020603050405020304" pitchFamily="18" charset="0"/>
              </a:rPr>
              <a:t>a. </a:t>
            </a:r>
            <a:r>
              <a:rPr lang="en-US" sz="2400" b="1" dirty="0" err="1" smtClean="0">
                <a:solidFill>
                  <a:srgbClr val="0A0A0A"/>
                </a:solidFill>
                <a:latin typeface="Times New Roman" panose="02020603050405020304" pitchFamily="18" charset="0"/>
                <a:cs typeface="Times New Roman" panose="02020603050405020304" pitchFamily="18" charset="0"/>
              </a:rPr>
              <a:t>Thể</a:t>
            </a:r>
            <a:r>
              <a:rPr lang="en-US" sz="2400" b="1" dirty="0" smtClean="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loại</a:t>
            </a:r>
            <a:r>
              <a:rPr lang="en-US" sz="2400" dirty="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Tiểu</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luận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phê</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bình</a:t>
            </a:r>
            <a:r>
              <a:rPr lang="en-US" sz="2400" dirty="0" smtClean="0">
                <a:solidFill>
                  <a:srgbClr val="0A0A0A"/>
                </a:solidFill>
                <a:latin typeface="Times New Roman" panose="02020603050405020304" pitchFamily="18" charset="0"/>
                <a:cs typeface="Times New Roman" panose="02020603050405020304" pitchFamily="18" charset="0"/>
              </a:rPr>
              <a:t> – </a:t>
            </a:r>
            <a:r>
              <a:rPr lang="en-US" sz="2400" dirty="0" err="1" smtClean="0">
                <a:solidFill>
                  <a:srgbClr val="0A0A0A"/>
                </a:solidFill>
                <a:latin typeface="Times New Roman" panose="02020603050405020304" pitchFamily="18" charset="0"/>
                <a:cs typeface="Times New Roman" panose="02020603050405020304" pitchFamily="18" charset="0"/>
              </a:rPr>
              <a:t>lí</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luận</a:t>
            </a:r>
            <a:endParaRPr lang="en-US" sz="2400" dirty="0">
              <a:solidFill>
                <a:srgbClr val="0A0A0A"/>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8779017-89E2-4845-AEE7-67BB35F119A4}"/>
              </a:ext>
            </a:extLst>
          </p:cNvPr>
          <p:cNvSpPr/>
          <p:nvPr/>
        </p:nvSpPr>
        <p:spPr>
          <a:xfrm>
            <a:off x="3256109" y="1103652"/>
            <a:ext cx="8533812" cy="16040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000" dirty="0" smtClean="0">
              <a:solidFill>
                <a:srgbClr val="0A0A0A"/>
              </a:solidFill>
              <a:latin typeface="Times New Roman" panose="02020603050405020304" pitchFamily="18" charset="0"/>
              <a:cs typeface="Times New Roman" panose="02020603050405020304" pitchFamily="18" charset="0"/>
            </a:endParaRPr>
          </a:p>
          <a:p>
            <a:pPr algn="just"/>
            <a:r>
              <a:rPr lang="en-US" sz="2400" b="1" dirty="0" smtClean="0">
                <a:solidFill>
                  <a:srgbClr val="0A0A0A"/>
                </a:solidFill>
                <a:latin typeface="Times New Roman" panose="02020603050405020304" pitchFamily="18" charset="0"/>
                <a:cs typeface="Times New Roman" panose="02020603050405020304" pitchFamily="18" charset="0"/>
              </a:rPr>
              <a:t>b. </a:t>
            </a:r>
            <a:r>
              <a:rPr lang="en-US" sz="2400" b="1" dirty="0" err="1" smtClean="0">
                <a:solidFill>
                  <a:srgbClr val="0A0A0A"/>
                </a:solidFill>
                <a:latin typeface="Times New Roman" panose="02020603050405020304" pitchFamily="18" charset="0"/>
                <a:cs typeface="Times New Roman" panose="02020603050405020304" pitchFamily="18" charset="0"/>
              </a:rPr>
              <a:t>Hoàn</a:t>
            </a:r>
            <a:r>
              <a:rPr lang="en-US" sz="2400" b="1" dirty="0" smtClean="0">
                <a:solidFill>
                  <a:srgbClr val="0A0A0A"/>
                </a:solidFill>
                <a:latin typeface="Times New Roman" panose="02020603050405020304" pitchFamily="18" charset="0"/>
                <a:cs typeface="Times New Roman" panose="02020603050405020304" pitchFamily="18" charset="0"/>
              </a:rPr>
              <a:t> </a:t>
            </a:r>
            <a:r>
              <a:rPr lang="en-US" sz="2400" b="1" dirty="0" err="1" smtClean="0">
                <a:solidFill>
                  <a:srgbClr val="0A0A0A"/>
                </a:solidFill>
                <a:latin typeface="Times New Roman" panose="02020603050405020304" pitchFamily="18" charset="0"/>
                <a:cs typeface="Times New Roman" panose="02020603050405020304" pitchFamily="18" charset="0"/>
              </a:rPr>
              <a:t>cảnh</a:t>
            </a:r>
            <a:r>
              <a:rPr lang="en-US" sz="2400" b="1" dirty="0" smtClean="0">
                <a:solidFill>
                  <a:srgbClr val="0A0A0A"/>
                </a:solidFill>
                <a:latin typeface="Times New Roman" panose="02020603050405020304" pitchFamily="18" charset="0"/>
                <a:cs typeface="Times New Roman" panose="02020603050405020304" pitchFamily="18" charset="0"/>
              </a:rPr>
              <a:t> </a:t>
            </a:r>
            <a:r>
              <a:rPr lang="en-US" sz="2400" b="1" dirty="0" err="1" smtClean="0">
                <a:solidFill>
                  <a:srgbClr val="0A0A0A"/>
                </a:solidFill>
                <a:latin typeface="Times New Roman" panose="02020603050405020304" pitchFamily="18" charset="0"/>
                <a:cs typeface="Times New Roman" panose="02020603050405020304" pitchFamily="18" charset="0"/>
              </a:rPr>
              <a:t>sáng</a:t>
            </a:r>
            <a:r>
              <a:rPr lang="en-US" sz="2400" b="1" dirty="0" smtClean="0">
                <a:solidFill>
                  <a:srgbClr val="0A0A0A"/>
                </a:solidFill>
                <a:latin typeface="Times New Roman" panose="02020603050405020304" pitchFamily="18" charset="0"/>
                <a:cs typeface="Times New Roman" panose="02020603050405020304" pitchFamily="18" charset="0"/>
              </a:rPr>
              <a:t> </a:t>
            </a:r>
            <a:r>
              <a:rPr lang="en-US" sz="2400" b="1" dirty="0" err="1" smtClean="0">
                <a:solidFill>
                  <a:srgbClr val="0A0A0A"/>
                </a:solidFill>
                <a:latin typeface="Times New Roman" panose="02020603050405020304" pitchFamily="18" charset="0"/>
                <a:cs typeface="Times New Roman" panose="02020603050405020304" pitchFamily="18" charset="0"/>
              </a:rPr>
              <a:t>tác</a:t>
            </a:r>
            <a:r>
              <a:rPr lang="en-US" sz="2400" b="1" dirty="0" smtClean="0">
                <a:solidFill>
                  <a:srgbClr val="0A0A0A"/>
                </a:solidFill>
                <a:latin typeface="Times New Roman" panose="02020603050405020304" pitchFamily="18" charset="0"/>
                <a:cs typeface="Times New Roman" panose="02020603050405020304" pitchFamily="18" charset="0"/>
              </a:rPr>
              <a:t>: </a:t>
            </a:r>
            <a:r>
              <a:rPr lang="vi-VN" sz="2400" dirty="0" smtClean="0">
                <a:solidFill>
                  <a:srgbClr val="181717"/>
                </a:solidFill>
                <a:latin typeface="Times New Roman" panose="02020603050405020304" pitchFamily="18" charset="0"/>
                <a:ea typeface="Calibri" panose="020F0502020204030204" pitchFamily="34" charset="0"/>
              </a:rPr>
              <a:t>Tiểu </a:t>
            </a:r>
            <a:r>
              <a:rPr lang="vi-VN" sz="2400" dirty="0">
                <a:solidFill>
                  <a:srgbClr val="181717"/>
                </a:solidFill>
                <a:latin typeface="Times New Roman" panose="02020603050405020304" pitchFamily="18" charset="0"/>
                <a:ea typeface="Calibri" panose="020F0502020204030204" pitchFamily="34" charset="0"/>
              </a:rPr>
              <a:t>luận </a:t>
            </a:r>
            <a:r>
              <a:rPr lang="vi-VN" sz="2400" i="1" dirty="0">
                <a:solidFill>
                  <a:srgbClr val="181717"/>
                </a:solidFill>
                <a:latin typeface="Times New Roman" panose="02020603050405020304" pitchFamily="18" charset="0"/>
                <a:ea typeface="Calibri" panose="020F0502020204030204" pitchFamily="34" charset="0"/>
              </a:rPr>
              <a:t>Mấy ý nghĩ về thơ</a:t>
            </a:r>
            <a:r>
              <a:rPr lang="vi-VN" sz="2400" dirty="0">
                <a:solidFill>
                  <a:srgbClr val="181717"/>
                </a:solidFill>
                <a:latin typeface="Times New Roman" panose="02020603050405020304" pitchFamily="18" charset="0"/>
                <a:ea typeface="Calibri" panose="020F0502020204030204" pitchFamily="34" charset="0"/>
              </a:rPr>
              <a:t>: viết trong hội nghị tranh luận văn nghệ ở Việt Bắc năm 1949, viết theo phong cách chính luận – trữ tình, nghị luận kết hợp tùy bút, lý luận gắn với thực tiễn. Sau đó in trong tập “ Mấy vấn đề văn học”</a:t>
            </a:r>
            <a:endParaRPr lang="en-US" sz="2400" dirty="0"/>
          </a:p>
          <a:p>
            <a:endParaRPr lang="en-US" sz="2000" dirty="0">
              <a:solidFill>
                <a:srgbClr val="0A0A0A"/>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54635EF-66F3-47CB-8830-A25773BB1F42}"/>
              </a:ext>
            </a:extLst>
          </p:cNvPr>
          <p:cNvSpPr/>
          <p:nvPr/>
        </p:nvSpPr>
        <p:spPr>
          <a:xfrm>
            <a:off x="3292757" y="3277633"/>
            <a:ext cx="2931632" cy="8563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smtClean="0">
                <a:solidFill>
                  <a:srgbClr val="0A0A0A"/>
                </a:solidFill>
                <a:latin typeface="Times New Roman" panose="02020603050405020304" pitchFamily="18" charset="0"/>
                <a:cs typeface="Times New Roman" panose="02020603050405020304" pitchFamily="18" charset="0"/>
              </a:rPr>
              <a:t>c. </a:t>
            </a:r>
            <a:r>
              <a:rPr lang="en-US" sz="2400" b="1" dirty="0" err="1" smtClean="0">
                <a:solidFill>
                  <a:srgbClr val="0A0A0A"/>
                </a:solidFill>
                <a:latin typeface="Times New Roman" panose="02020603050405020304" pitchFamily="18" charset="0"/>
                <a:cs typeface="Times New Roman" panose="02020603050405020304" pitchFamily="18" charset="0"/>
              </a:rPr>
              <a:t>Bố</a:t>
            </a:r>
            <a:r>
              <a:rPr lang="en-US" sz="2400" b="1" dirty="0" smtClean="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cục</a:t>
            </a:r>
            <a:r>
              <a:rPr lang="en-US" sz="2400" b="1" dirty="0">
                <a:solidFill>
                  <a:srgbClr val="0A0A0A"/>
                </a:solidFill>
                <a:latin typeface="Times New Roman" panose="02020603050405020304" pitchFamily="18" charset="0"/>
                <a:cs typeface="Times New Roman" panose="02020603050405020304" pitchFamily="18" charset="0"/>
              </a:rPr>
              <a:t>: </a:t>
            </a:r>
            <a:r>
              <a:rPr lang="en-US" sz="2400" dirty="0">
                <a:solidFill>
                  <a:srgbClr val="0A0A0A"/>
                </a:solidFill>
                <a:latin typeface="Times New Roman" panose="02020603050405020304" pitchFamily="18" charset="0"/>
                <a:cs typeface="Times New Roman" panose="02020603050405020304" pitchFamily="18" charset="0"/>
              </a:rPr>
              <a:t>chia </a:t>
            </a:r>
            <a:r>
              <a:rPr lang="en-US" sz="2400" dirty="0" err="1">
                <a:solidFill>
                  <a:srgbClr val="0A0A0A"/>
                </a:solidFill>
                <a:latin typeface="Times New Roman" panose="02020603050405020304" pitchFamily="18" charset="0"/>
                <a:cs typeface="Times New Roman" panose="02020603050405020304" pitchFamily="18" charset="0"/>
              </a:rPr>
              <a:t>thành</a:t>
            </a:r>
            <a:r>
              <a:rPr lang="en-US" sz="2400" dirty="0">
                <a:solidFill>
                  <a:srgbClr val="0A0A0A"/>
                </a:solidFill>
                <a:latin typeface="Times New Roman" panose="02020603050405020304" pitchFamily="18" charset="0"/>
                <a:cs typeface="Times New Roman" panose="02020603050405020304" pitchFamily="18" charset="0"/>
              </a:rPr>
              <a:t> </a:t>
            </a:r>
            <a:r>
              <a:rPr lang="en-US" sz="2400" dirty="0" smtClean="0">
                <a:solidFill>
                  <a:srgbClr val="0A0A0A"/>
                </a:solidFill>
                <a:latin typeface="Times New Roman" panose="02020603050405020304" pitchFamily="18" charset="0"/>
                <a:cs typeface="Times New Roman" panose="02020603050405020304" pitchFamily="18" charset="0"/>
              </a:rPr>
              <a:t>2 </a:t>
            </a:r>
            <a:r>
              <a:rPr lang="en-US" sz="2400" dirty="0" err="1">
                <a:solidFill>
                  <a:srgbClr val="0A0A0A"/>
                </a:solidFill>
                <a:latin typeface="Times New Roman" panose="02020603050405020304" pitchFamily="18" charset="0"/>
                <a:cs typeface="Times New Roman" panose="02020603050405020304" pitchFamily="18" charset="0"/>
              </a:rPr>
              <a:t>phần</a:t>
            </a:r>
            <a:endParaRPr lang="en-US" sz="2400" dirty="0">
              <a:solidFill>
                <a:srgbClr val="0A0A0A"/>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072DD713-D654-465B-8B62-3EB5CDAA7A81}"/>
              </a:ext>
            </a:extLst>
          </p:cNvPr>
          <p:cNvSpPr/>
          <p:nvPr/>
        </p:nvSpPr>
        <p:spPr>
          <a:xfrm>
            <a:off x="7185784" y="2916874"/>
            <a:ext cx="4783727" cy="10337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err="1">
                <a:solidFill>
                  <a:srgbClr val="0A0A0A"/>
                </a:solidFill>
                <a:latin typeface="Times New Roman" panose="02020603050405020304" pitchFamily="18" charset="0"/>
                <a:cs typeface="Times New Roman" panose="02020603050405020304" pitchFamily="18" charset="0"/>
              </a:rPr>
              <a:t>Phần</a:t>
            </a:r>
            <a:r>
              <a:rPr lang="en-US" sz="2400" b="1" dirty="0">
                <a:solidFill>
                  <a:srgbClr val="0A0A0A"/>
                </a:solidFill>
                <a:latin typeface="Times New Roman" panose="02020603050405020304" pitchFamily="18" charset="0"/>
                <a:cs typeface="Times New Roman" panose="02020603050405020304" pitchFamily="18" charset="0"/>
              </a:rPr>
              <a:t> 1:</a:t>
            </a:r>
            <a:r>
              <a:rPr lang="en-US" sz="2400" dirty="0">
                <a:solidFill>
                  <a:srgbClr val="0A0A0A"/>
                </a:solidFill>
                <a:latin typeface="Times New Roman" panose="02020603050405020304" pitchFamily="18" charset="0"/>
                <a:cs typeface="Times New Roman" panose="02020603050405020304" pitchFamily="18" charset="0"/>
              </a:rPr>
              <a:t> </a:t>
            </a:r>
            <a:r>
              <a:rPr lang="vi-VN" sz="2400" dirty="0">
                <a:solidFill>
                  <a:srgbClr val="181717"/>
                </a:solidFill>
                <a:latin typeface="Times New Roman" panose="02020603050405020304" pitchFamily="18" charset="0"/>
                <a:ea typeface="Calibri" panose="020F0502020204030204" pitchFamily="34" charset="0"/>
              </a:rPr>
              <a:t>Từ đầu đến "... xung quanh ngọn lửa" → Đặc trưng cơ bản nhất của thơ</a:t>
            </a:r>
            <a:endParaRPr lang="en-US" sz="2400" dirty="0">
              <a:solidFill>
                <a:srgbClr val="0A0A0A"/>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3DE748D7-21DB-405E-8733-6C518CAF8A6F}"/>
              </a:ext>
            </a:extLst>
          </p:cNvPr>
          <p:cNvSpPr/>
          <p:nvPr/>
        </p:nvSpPr>
        <p:spPr>
          <a:xfrm>
            <a:off x="7114787" y="4455806"/>
            <a:ext cx="4854724" cy="823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err="1">
                <a:solidFill>
                  <a:srgbClr val="0A0A0A"/>
                </a:solidFill>
                <a:latin typeface="Times New Roman" panose="02020603050405020304" pitchFamily="18" charset="0"/>
                <a:cs typeface="Times New Roman" panose="02020603050405020304" pitchFamily="18" charset="0"/>
              </a:rPr>
              <a:t>Phần</a:t>
            </a:r>
            <a:r>
              <a:rPr lang="en-US" sz="2400" b="1" dirty="0">
                <a:solidFill>
                  <a:srgbClr val="0A0A0A"/>
                </a:solidFill>
                <a:latin typeface="Times New Roman" panose="02020603050405020304" pitchFamily="18" charset="0"/>
                <a:cs typeface="Times New Roman" panose="02020603050405020304" pitchFamily="18" charset="0"/>
              </a:rPr>
              <a:t> 2: </a:t>
            </a:r>
            <a:r>
              <a:rPr lang="vi-VN" sz="2400" dirty="0">
                <a:solidFill>
                  <a:srgbClr val="181717"/>
                </a:solidFill>
                <a:latin typeface="Times New Roman" panose="02020603050405020304" pitchFamily="18" charset="0"/>
                <a:ea typeface="Calibri" panose="020F0502020204030204" pitchFamily="34" charset="0"/>
              </a:rPr>
              <a:t>Còn lại → Những đặc điểm khác của thơ.</a:t>
            </a:r>
            <a:endParaRPr lang="en-US" sz="2400" dirty="0">
              <a:solidFill>
                <a:srgbClr val="0A0A0A"/>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6B0D09BF-1A65-4C7D-92C9-16716E0DC271}"/>
              </a:ext>
            </a:extLst>
          </p:cNvPr>
          <p:cNvCxnSpPr>
            <a:cxnSpLocks/>
            <a:stCxn id="30" idx="3"/>
            <a:endCxn id="31" idx="1"/>
          </p:cNvCxnSpPr>
          <p:nvPr/>
        </p:nvCxnSpPr>
        <p:spPr>
          <a:xfrm flipV="1">
            <a:off x="6224389" y="3433730"/>
            <a:ext cx="961395" cy="2720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EE10C64B-8065-453B-B914-E84521835949}"/>
              </a:ext>
            </a:extLst>
          </p:cNvPr>
          <p:cNvCxnSpPr>
            <a:cxnSpLocks/>
            <a:stCxn id="30" idx="3"/>
            <a:endCxn id="32" idx="1"/>
          </p:cNvCxnSpPr>
          <p:nvPr/>
        </p:nvCxnSpPr>
        <p:spPr>
          <a:xfrm>
            <a:off x="6224389" y="3705788"/>
            <a:ext cx="890398" cy="11620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2486A2F-F058-4889-B045-F07D39D2BB6F}"/>
              </a:ext>
            </a:extLst>
          </p:cNvPr>
          <p:cNvSpPr/>
          <p:nvPr/>
        </p:nvSpPr>
        <p:spPr>
          <a:xfrm>
            <a:off x="4969025" y="5566061"/>
            <a:ext cx="7084954" cy="1222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69215" indent="173990" algn="just">
              <a:lnSpc>
                <a:spcPct val="103000"/>
              </a:lnSpc>
            </a:pPr>
            <a:endParaRPr lang="en-US" sz="2400" kern="100" dirty="0" smtClean="0">
              <a:solidFill>
                <a:srgbClr val="181717"/>
              </a:solidFill>
              <a:latin typeface="+mj-lt"/>
              <a:ea typeface="Calibri" panose="020F0502020204030204" pitchFamily="34" charset="0"/>
            </a:endParaRPr>
          </a:p>
          <a:p>
            <a:pPr marL="69215" indent="173990" algn="just">
              <a:lnSpc>
                <a:spcPct val="103000"/>
              </a:lnSpc>
            </a:pPr>
            <a:r>
              <a:rPr lang="en-US" sz="24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tiểu</a:t>
            </a:r>
            <a:r>
              <a:rPr lang="en-US" sz="24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thu </a:t>
            </a:r>
            <a:r>
              <a:rPr lang="vi-VN" sz="2400" kern="100"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hút độc giả bằng lối tư duy logic, phong cách hùng biện, từ đôi khi dữ dội, từ đôi khi thiết tha để gây ấn tượng sâu sắc.</a:t>
            </a:r>
            <a:endParaRPr lang="en-US" sz="2400" kern="100" dirty="0">
              <a:solidFill>
                <a:srgbClr val="181717"/>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solidFill>
                <a:srgbClr val="0A0A0A"/>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8C63AF4C-EBCF-4EEF-92BE-97C5D262E9F2}"/>
              </a:ext>
            </a:extLst>
          </p:cNvPr>
          <p:cNvSpPr/>
          <p:nvPr/>
        </p:nvSpPr>
        <p:spPr>
          <a:xfrm>
            <a:off x="3309804" y="4666756"/>
            <a:ext cx="2296517" cy="758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smtClean="0">
                <a:solidFill>
                  <a:srgbClr val="0A0A0A"/>
                </a:solidFill>
                <a:latin typeface="Times New Roman" panose="02020603050405020304" pitchFamily="18" charset="0"/>
                <a:cs typeface="Times New Roman" panose="02020603050405020304" pitchFamily="18" charset="0"/>
              </a:rPr>
              <a:t>=&gt;</a:t>
            </a:r>
            <a:r>
              <a:rPr lang="en-US" sz="2400" b="1" dirty="0" err="1" smtClean="0">
                <a:solidFill>
                  <a:srgbClr val="0A0A0A"/>
                </a:solidFill>
                <a:latin typeface="Times New Roman" panose="02020603050405020304" pitchFamily="18" charset="0"/>
                <a:cs typeface="Times New Roman" panose="02020603050405020304" pitchFamily="18" charset="0"/>
              </a:rPr>
              <a:t>Cách</a:t>
            </a:r>
            <a:r>
              <a:rPr lang="en-US" sz="2400" b="1" dirty="0" smtClean="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trình</a:t>
            </a:r>
            <a:r>
              <a:rPr lang="en-US" sz="2400" b="1" dirty="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bày</a:t>
            </a:r>
            <a:r>
              <a:rPr lang="en-US" sz="2400" b="1" dirty="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và</a:t>
            </a:r>
            <a:r>
              <a:rPr lang="en-US" sz="2400" b="1" dirty="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hiệu</a:t>
            </a:r>
            <a:r>
              <a:rPr lang="en-US" sz="2400" b="1" dirty="0">
                <a:solidFill>
                  <a:srgbClr val="0A0A0A"/>
                </a:solidFill>
                <a:latin typeface="Times New Roman" panose="02020603050405020304" pitchFamily="18" charset="0"/>
                <a:cs typeface="Times New Roman" panose="02020603050405020304" pitchFamily="18" charset="0"/>
              </a:rPr>
              <a:t> </a:t>
            </a:r>
            <a:r>
              <a:rPr lang="en-US" sz="2400" b="1" dirty="0" err="1">
                <a:solidFill>
                  <a:srgbClr val="0A0A0A"/>
                </a:solidFill>
                <a:latin typeface="Times New Roman" panose="02020603050405020304" pitchFamily="18" charset="0"/>
                <a:cs typeface="Times New Roman" panose="02020603050405020304" pitchFamily="18" charset="0"/>
              </a:rPr>
              <a:t>quả</a:t>
            </a:r>
            <a:endParaRPr lang="en-US" sz="2400" b="1" dirty="0">
              <a:solidFill>
                <a:srgbClr val="0A0A0A"/>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366477E-FD7B-4770-8520-F00D2B211F43}"/>
              </a:ext>
            </a:extLst>
          </p:cNvPr>
          <p:cNvCxnSpPr>
            <a:endCxn id="18" idx="1"/>
          </p:cNvCxnSpPr>
          <p:nvPr/>
        </p:nvCxnSpPr>
        <p:spPr>
          <a:xfrm>
            <a:off x="4211287" y="5373026"/>
            <a:ext cx="757738" cy="804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1" y="2104539"/>
            <a:ext cx="3083277" cy="3461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p:cTn id="7" dur="1000" fill="hold"/>
                                        <p:tgtEl>
                                          <p:spTgt spid="746"/>
                                        </p:tgtEl>
                                        <p:attrNameLst>
                                          <p:attrName>ppt_w</p:attrName>
                                        </p:attrNameLst>
                                      </p:cBhvr>
                                      <p:tavLst>
                                        <p:tav tm="0">
                                          <p:val>
                                            <p:fltVal val="0"/>
                                          </p:val>
                                        </p:tav>
                                        <p:tav tm="100000">
                                          <p:val>
                                            <p:strVal val="#ppt_w"/>
                                          </p:val>
                                        </p:tav>
                                      </p:tavLst>
                                    </p:anim>
                                    <p:anim calcmode="lin" valueType="num">
                                      <p:cBhvr>
                                        <p:cTn id="8" dur="1000" fill="hold"/>
                                        <p:tgtEl>
                                          <p:spTgt spid="746"/>
                                        </p:tgtEl>
                                        <p:attrNameLst>
                                          <p:attrName>ppt_h</p:attrName>
                                        </p:attrNameLst>
                                      </p:cBhvr>
                                      <p:tavLst>
                                        <p:tav tm="0">
                                          <p:val>
                                            <p:fltVal val="0"/>
                                          </p:val>
                                        </p:tav>
                                        <p:tav tm="100000">
                                          <p:val>
                                            <p:strVal val="#ppt_h"/>
                                          </p:val>
                                        </p:tav>
                                      </p:tavLst>
                                    </p:anim>
                                    <p:anim calcmode="lin" valueType="num">
                                      <p:cBhvr>
                                        <p:cTn id="9" dur="1000" fill="hold"/>
                                        <p:tgtEl>
                                          <p:spTgt spid="746"/>
                                        </p:tgtEl>
                                        <p:attrNameLst>
                                          <p:attrName>style.rotation</p:attrName>
                                        </p:attrNameLst>
                                      </p:cBhvr>
                                      <p:tavLst>
                                        <p:tav tm="0">
                                          <p:val>
                                            <p:fltVal val="90"/>
                                          </p:val>
                                        </p:tav>
                                        <p:tav tm="100000">
                                          <p:val>
                                            <p:fltVal val="0"/>
                                          </p:val>
                                        </p:tav>
                                      </p:tavLst>
                                    </p:anim>
                                    <p:animEffect transition="in" filter="fade">
                                      <p:cBhvr>
                                        <p:cTn id="10" dur="1000"/>
                                        <p:tgtEl>
                                          <p:spTgt spid="74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0"/>
      <p:bldP spid="3" grpId="0" animBg="1"/>
      <p:bldP spid="4" grpId="0" animBg="1"/>
      <p:bldP spid="30" grpId="0" animBg="1"/>
      <p:bldP spid="31" grpId="0" animBg="1"/>
      <p:bldP spid="32" grpId="0" animBg="1"/>
      <p:bldP spid="18"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3C11A0-A9CB-452A-BF78-6202E5A38A72}"/>
              </a:ext>
            </a:extLst>
          </p:cNvPr>
          <p:cNvSpPr/>
          <p:nvPr/>
        </p:nvSpPr>
        <p:spPr>
          <a:xfrm>
            <a:off x="1526723" y="1790895"/>
            <a:ext cx="9055385" cy="4693069"/>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29" name="Google Shape;829;p27"/>
          <p:cNvSpPr/>
          <p:nvPr/>
        </p:nvSpPr>
        <p:spPr>
          <a:xfrm>
            <a:off x="3516346" y="1014427"/>
            <a:ext cx="47759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smtClean="0">
                <a:solidFill>
                  <a:schemeClr val="lt2"/>
                </a:solidFill>
                <a:latin typeface="Times New Roman" panose="02020603050405020304" pitchFamily="18" charset="0"/>
                <a:ea typeface="Arial Black"/>
                <a:cs typeface="Times New Roman" panose="02020603050405020304" pitchFamily="18" charset="0"/>
                <a:sym typeface="Arial Black"/>
              </a:rPr>
              <a:t>1.Cấu </a:t>
            </a:r>
            <a:r>
              <a:rPr lang="en-US" sz="3600" b="1" dirty="0" err="1" smtClean="0">
                <a:solidFill>
                  <a:schemeClr val="lt2"/>
                </a:solidFill>
                <a:latin typeface="Times New Roman" panose="02020603050405020304" pitchFamily="18" charset="0"/>
                <a:ea typeface="Arial Black"/>
                <a:cs typeface="Times New Roman" panose="02020603050405020304" pitchFamily="18" charset="0"/>
                <a:sym typeface="Arial Black"/>
              </a:rPr>
              <a:t>trúc</a:t>
            </a:r>
            <a:r>
              <a:rPr lang="en-US" sz="3600" b="1" dirty="0" smtClean="0">
                <a:solidFill>
                  <a:schemeClr val="lt2"/>
                </a:solidFill>
                <a:latin typeface="Times New Roman" panose="02020603050405020304" pitchFamily="18" charset="0"/>
                <a:ea typeface="Arial Black"/>
                <a:cs typeface="Times New Roman" panose="02020603050405020304" pitchFamily="18" charset="0"/>
                <a:sym typeface="Arial Black"/>
              </a:rPr>
              <a:t> </a:t>
            </a:r>
            <a:r>
              <a:rPr lang="en-US" sz="3600" b="1" dirty="0" err="1" smtClean="0">
                <a:solidFill>
                  <a:schemeClr val="lt2"/>
                </a:solidFill>
                <a:latin typeface="Times New Roman" panose="02020603050405020304" pitchFamily="18" charset="0"/>
                <a:ea typeface="Arial Black"/>
                <a:cs typeface="Times New Roman" panose="02020603050405020304" pitchFamily="18" charset="0"/>
                <a:sym typeface="Arial Black"/>
              </a:rPr>
              <a:t>của</a:t>
            </a:r>
            <a:r>
              <a:rPr lang="en-US" sz="3600" b="1" dirty="0" smtClean="0">
                <a:solidFill>
                  <a:schemeClr val="lt2"/>
                </a:solidFill>
                <a:latin typeface="Times New Roman" panose="02020603050405020304" pitchFamily="18" charset="0"/>
                <a:ea typeface="Arial Black"/>
                <a:cs typeface="Times New Roman" panose="02020603050405020304" pitchFamily="18" charset="0"/>
                <a:sym typeface="Arial Black"/>
              </a:rPr>
              <a:t> </a:t>
            </a:r>
            <a:r>
              <a:rPr lang="en-US" sz="3600" b="1" dirty="0" err="1" smtClean="0">
                <a:solidFill>
                  <a:schemeClr val="lt2"/>
                </a:solidFill>
                <a:latin typeface="Times New Roman" panose="02020603050405020304" pitchFamily="18" charset="0"/>
                <a:ea typeface="Arial Black"/>
                <a:cs typeface="Times New Roman" panose="02020603050405020304" pitchFamily="18" charset="0"/>
                <a:sym typeface="Arial Black"/>
              </a:rPr>
              <a:t>văn</a:t>
            </a:r>
            <a:r>
              <a:rPr lang="en-US" sz="3600" b="1" dirty="0" smtClean="0">
                <a:solidFill>
                  <a:schemeClr val="lt2"/>
                </a:solidFill>
                <a:latin typeface="Times New Roman" panose="02020603050405020304" pitchFamily="18" charset="0"/>
                <a:ea typeface="Arial Black"/>
                <a:cs typeface="Times New Roman" panose="02020603050405020304" pitchFamily="18" charset="0"/>
                <a:sym typeface="Arial Black"/>
              </a:rPr>
              <a:t> </a:t>
            </a:r>
            <a:r>
              <a:rPr lang="en-US" sz="3600" b="1" dirty="0" err="1" smtClean="0">
                <a:solidFill>
                  <a:schemeClr val="lt2"/>
                </a:solidFill>
                <a:latin typeface="Times New Roman" panose="02020603050405020304" pitchFamily="18" charset="0"/>
                <a:ea typeface="Arial Black"/>
                <a:cs typeface="Times New Roman" panose="02020603050405020304" pitchFamily="18" charset="0"/>
                <a:sym typeface="Arial Black"/>
              </a:rPr>
              <a:t>bản</a:t>
            </a:r>
            <a:endParaRPr sz="3600" b="1" dirty="0">
              <a:solidFill>
                <a:schemeClr val="lt2"/>
              </a:solidFill>
              <a:latin typeface="Times New Roman" panose="02020603050405020304" pitchFamily="18" charset="0"/>
              <a:ea typeface="Arial Black"/>
              <a:cs typeface="Times New Roman" panose="02020603050405020304" pitchFamily="18" charset="0"/>
              <a:sym typeface="Arial Black"/>
            </a:endParaRPr>
          </a:p>
        </p:txBody>
      </p:sp>
      <p:grpSp>
        <p:nvGrpSpPr>
          <p:cNvPr id="830" name="Google Shape;830;p27"/>
          <p:cNvGrpSpPr/>
          <p:nvPr/>
        </p:nvGrpSpPr>
        <p:grpSpPr>
          <a:xfrm rot="-10104616">
            <a:off x="-180965" y="4947864"/>
            <a:ext cx="1924429" cy="2069932"/>
            <a:chOff x="10463935" y="-190643"/>
            <a:chExt cx="1924451" cy="2069956"/>
          </a:xfrm>
        </p:grpSpPr>
        <p:grpSp>
          <p:nvGrpSpPr>
            <p:cNvPr id="831" name="Google Shape;831;p27"/>
            <p:cNvGrpSpPr/>
            <p:nvPr/>
          </p:nvGrpSpPr>
          <p:grpSpPr>
            <a:xfrm rot="-8645107">
              <a:off x="11624464" y="-302749"/>
              <a:ext cx="64692" cy="1378966"/>
              <a:chOff x="2713538" y="4539969"/>
              <a:chExt cx="11478" cy="216830"/>
            </a:xfrm>
          </p:grpSpPr>
          <p:sp>
            <p:nvSpPr>
              <p:cNvPr id="832" name="Google Shape;832;p2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27"/>
            <p:cNvGrpSpPr/>
            <p:nvPr/>
          </p:nvGrpSpPr>
          <p:grpSpPr>
            <a:xfrm rot="-8645091">
              <a:off x="10695262" y="-12489"/>
              <a:ext cx="755986" cy="764426"/>
              <a:chOff x="2739953" y="4535520"/>
              <a:chExt cx="156481" cy="158228"/>
            </a:xfrm>
          </p:grpSpPr>
          <p:sp>
            <p:nvSpPr>
              <p:cNvPr id="835" name="Google Shape;835;p2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7" name="Google Shape;837;p27"/>
            <p:cNvGrpSpPr/>
            <p:nvPr/>
          </p:nvGrpSpPr>
          <p:grpSpPr>
            <a:xfrm rot="-8645091">
              <a:off x="11480051" y="555923"/>
              <a:ext cx="755996" cy="764426"/>
              <a:chOff x="2539378" y="4535520"/>
              <a:chExt cx="156483" cy="158228"/>
            </a:xfrm>
          </p:grpSpPr>
          <p:sp>
            <p:nvSpPr>
              <p:cNvPr id="838" name="Google Shape;838;p2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0" name="Google Shape;840;p27"/>
            <p:cNvGrpSpPr/>
            <p:nvPr/>
          </p:nvGrpSpPr>
          <p:grpSpPr>
            <a:xfrm rot="-8645091">
              <a:off x="10717639" y="753406"/>
              <a:ext cx="584934" cy="1054596"/>
              <a:chOff x="2657637" y="4345112"/>
              <a:chExt cx="121075" cy="218290"/>
            </a:xfrm>
          </p:grpSpPr>
          <p:sp>
            <p:nvSpPr>
              <p:cNvPr id="841" name="Google Shape;841;p2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3" name="Google Shape;843;p27"/>
          <p:cNvGrpSpPr/>
          <p:nvPr/>
        </p:nvGrpSpPr>
        <p:grpSpPr>
          <a:xfrm flipH="1">
            <a:off x="9630945" y="141818"/>
            <a:ext cx="2420773" cy="1168445"/>
            <a:chOff x="581277" y="3084757"/>
            <a:chExt cx="2420773" cy="1168445"/>
          </a:xfrm>
        </p:grpSpPr>
        <p:sp>
          <p:nvSpPr>
            <p:cNvPr id="844" name="Google Shape;844;p27"/>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7"/>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Table 2">
            <a:extLst>
              <a:ext uri="{FF2B5EF4-FFF2-40B4-BE49-F238E27FC236}">
                <a16:creationId xmlns:a16="http://schemas.microsoft.com/office/drawing/2014/main" id="{153757EE-07C9-4D46-9466-5572F6311AA7}"/>
              </a:ext>
            </a:extLst>
          </p:cNvPr>
          <p:cNvGraphicFramePr>
            <a:graphicFrameLocks noGrp="1"/>
          </p:cNvGraphicFramePr>
          <p:nvPr>
            <p:extLst>
              <p:ext uri="{D42A27DB-BD31-4B8C-83A1-F6EECF244321}">
                <p14:modId xmlns:p14="http://schemas.microsoft.com/office/powerpoint/2010/main" val="621834144"/>
              </p:ext>
            </p:extLst>
          </p:nvPr>
        </p:nvGraphicFramePr>
        <p:xfrm>
          <a:off x="2045322" y="2745557"/>
          <a:ext cx="8101355" cy="2736745"/>
        </p:xfrm>
        <a:graphic>
          <a:graphicData uri="http://schemas.openxmlformats.org/drawingml/2006/table">
            <a:tbl>
              <a:tblPr firstRow="1" bandRow="1">
                <a:tableStyleId>{073A0DAA-6AF3-43AB-8588-CEC1D06C72B9}</a:tableStyleId>
              </a:tblPr>
              <a:tblGrid>
                <a:gridCol w="2998694">
                  <a:extLst>
                    <a:ext uri="{9D8B030D-6E8A-4147-A177-3AD203B41FA5}">
                      <a16:colId xmlns:a16="http://schemas.microsoft.com/office/drawing/2014/main" val="240592681"/>
                    </a:ext>
                  </a:extLst>
                </a:gridCol>
                <a:gridCol w="5102661">
                  <a:extLst>
                    <a:ext uri="{9D8B030D-6E8A-4147-A177-3AD203B41FA5}">
                      <a16:colId xmlns:a16="http://schemas.microsoft.com/office/drawing/2014/main" val="1488985340"/>
                    </a:ext>
                  </a:extLst>
                </a:gridCol>
              </a:tblGrid>
              <a:tr h="701083">
                <a:tc>
                  <a:txBody>
                    <a:bodyPr/>
                    <a:lstStyle/>
                    <a:p>
                      <a:pPr algn="ctr"/>
                      <a:r>
                        <a:rPr lang="en-US" sz="2400" b="1" dirty="0" err="1" smtClean="0">
                          <a:solidFill>
                            <a:schemeClr val="bg1">
                              <a:lumMod val="40000"/>
                              <a:lumOff val="60000"/>
                            </a:schemeClr>
                          </a:solidFill>
                          <a:latin typeface="Times New Roman" panose="02020603050405020304" pitchFamily="18" charset="0"/>
                          <a:cs typeface="Times New Roman" panose="02020603050405020304" pitchFamily="18" charset="0"/>
                        </a:rPr>
                        <a:t>Cấu</a:t>
                      </a:r>
                      <a:r>
                        <a:rPr lang="en-US" sz="2400" b="1" baseline="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bg1">
                              <a:lumMod val="40000"/>
                              <a:lumOff val="60000"/>
                            </a:schemeClr>
                          </a:solidFill>
                          <a:latin typeface="Times New Roman" panose="02020603050405020304" pitchFamily="18" charset="0"/>
                          <a:cs typeface="Times New Roman" panose="02020603050405020304" pitchFamily="18" charset="0"/>
                        </a:rPr>
                        <a:t>trúc</a:t>
                      </a:r>
                      <a:r>
                        <a:rPr lang="en-US" sz="2400" b="1" baseline="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bg1">
                              <a:lumMod val="40000"/>
                              <a:lumOff val="60000"/>
                            </a:schemeClr>
                          </a:solidFill>
                          <a:latin typeface="Times New Roman" panose="02020603050405020304" pitchFamily="18" charset="0"/>
                          <a:cs typeface="Times New Roman" panose="02020603050405020304" pitchFamily="18" charset="0"/>
                        </a:rPr>
                        <a:t>của</a:t>
                      </a:r>
                      <a:r>
                        <a:rPr lang="en-US" sz="2400" b="1" baseline="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bg1">
                              <a:lumMod val="40000"/>
                              <a:lumOff val="60000"/>
                            </a:schemeClr>
                          </a:solidFill>
                          <a:latin typeface="Times New Roman" panose="02020603050405020304" pitchFamily="18" charset="0"/>
                          <a:cs typeface="Times New Roman" panose="02020603050405020304" pitchFamily="18" charset="0"/>
                        </a:rPr>
                        <a:t>văn</a:t>
                      </a:r>
                      <a:r>
                        <a:rPr lang="en-US" sz="2400" b="1" baseline="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bg1">
                              <a:lumMod val="40000"/>
                              <a:lumOff val="60000"/>
                            </a:schemeClr>
                          </a:solidFill>
                          <a:latin typeface="Times New Roman" panose="02020603050405020304" pitchFamily="18" charset="0"/>
                          <a:cs typeface="Times New Roman" panose="02020603050405020304" pitchFamily="18" charset="0"/>
                        </a:rPr>
                        <a:t>bản</a:t>
                      </a:r>
                      <a:endParaRPr lang="en-US" sz="2400" b="1" dirty="0">
                        <a:solidFill>
                          <a:schemeClr val="bg1">
                            <a:lumMod val="40000"/>
                            <a:lumOff val="6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solidFill>
                            <a:schemeClr val="bg1">
                              <a:lumMod val="40000"/>
                              <a:lumOff val="60000"/>
                            </a:schemeClr>
                          </a:solidFill>
                          <a:latin typeface="Times New Roman" panose="02020603050405020304" pitchFamily="18" charset="0"/>
                          <a:cs typeface="Times New Roman" panose="02020603050405020304" pitchFamily="18" charset="0"/>
                        </a:rPr>
                        <a:t>Nội</a:t>
                      </a:r>
                      <a:r>
                        <a:rPr lang="en-US" sz="2400" b="1" baseline="0" dirty="0" smtClean="0">
                          <a:solidFill>
                            <a:schemeClr val="bg1">
                              <a:lumMod val="40000"/>
                              <a:lumOff val="60000"/>
                            </a:schemeClr>
                          </a:solidFill>
                          <a:latin typeface="Times New Roman" panose="02020603050405020304" pitchFamily="18" charset="0"/>
                          <a:cs typeface="Times New Roman" panose="02020603050405020304" pitchFamily="18" charset="0"/>
                        </a:rPr>
                        <a:t> dung</a:t>
                      </a:r>
                      <a:endParaRPr lang="en-US" sz="2400" b="1" dirty="0">
                        <a:solidFill>
                          <a:schemeClr val="bg1">
                            <a:lumMod val="40000"/>
                            <a:lumOff val="6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93028491"/>
                  </a:ext>
                </a:extLst>
              </a:tr>
              <a:tr h="1017831">
                <a:tc>
                  <a:txBody>
                    <a:bodyPr/>
                    <a:lstStyle/>
                    <a:p>
                      <a:pPr algn="ctr"/>
                      <a:r>
                        <a:rPr lang="en-US" sz="2200" dirty="0" err="1" smtClean="0">
                          <a:solidFill>
                            <a:srgbClr val="0A0A0A"/>
                          </a:solidFill>
                          <a:latin typeface="Times New Roman" panose="02020603050405020304" pitchFamily="18" charset="0"/>
                          <a:cs typeface="Times New Roman" panose="02020603050405020304" pitchFamily="18" charset="0"/>
                        </a:rPr>
                        <a:t>Vấn</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đề</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bàn</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luận</a:t>
                      </a:r>
                      <a:endParaRPr lang="en-US" sz="2200" dirty="0">
                        <a:solidFill>
                          <a:srgbClr val="0A0A0A"/>
                        </a:solidFill>
                        <a:latin typeface="Times New Roman" panose="02020603050405020304" pitchFamily="18" charset="0"/>
                        <a:cs typeface="Times New Roman" panose="02020603050405020304" pitchFamily="18" charset="0"/>
                      </a:endParaRPr>
                    </a:p>
                  </a:txBody>
                  <a:tcPr anchor="ctr"/>
                </a:tc>
                <a:tc>
                  <a:txBody>
                    <a:bodyPr/>
                    <a:lstStyle/>
                    <a:p>
                      <a:r>
                        <a:rPr lang="en-US" dirty="0">
                          <a:solidFill>
                            <a:srgbClr val="0A0A0A"/>
                          </a:solidFill>
                        </a:rPr>
                        <a:t>……………………………………………………………………..</a:t>
                      </a:r>
                    </a:p>
                  </a:txBody>
                  <a:tcPr anchor="ctr"/>
                </a:tc>
                <a:extLst>
                  <a:ext uri="{0D108BD9-81ED-4DB2-BD59-A6C34878D82A}">
                    <a16:rowId xmlns:a16="http://schemas.microsoft.com/office/drawing/2014/main" val="3307854584"/>
                  </a:ext>
                </a:extLst>
              </a:tr>
              <a:tr h="1017831">
                <a:tc>
                  <a:txBody>
                    <a:bodyPr/>
                    <a:lstStyle/>
                    <a:p>
                      <a:pPr algn="ctr"/>
                      <a:r>
                        <a:rPr lang="en-US" sz="2200" dirty="0" err="1" smtClean="0">
                          <a:solidFill>
                            <a:srgbClr val="0A0A0A"/>
                          </a:solidFill>
                          <a:latin typeface="Times New Roman" panose="02020603050405020304" pitchFamily="18" charset="0"/>
                          <a:cs typeface="Times New Roman" panose="02020603050405020304" pitchFamily="18" charset="0"/>
                        </a:rPr>
                        <a:t>Hệ</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thống</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các</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luận</a:t>
                      </a:r>
                      <a:r>
                        <a:rPr lang="en-US" sz="2200" baseline="0" dirty="0" smtClean="0">
                          <a:solidFill>
                            <a:srgbClr val="0A0A0A"/>
                          </a:solidFill>
                          <a:latin typeface="Times New Roman" panose="02020603050405020304" pitchFamily="18" charset="0"/>
                          <a:cs typeface="Times New Roman" panose="02020603050405020304" pitchFamily="18" charset="0"/>
                        </a:rPr>
                        <a:t> </a:t>
                      </a:r>
                      <a:r>
                        <a:rPr lang="en-US" sz="2200" baseline="0" dirty="0" err="1" smtClean="0">
                          <a:solidFill>
                            <a:srgbClr val="0A0A0A"/>
                          </a:solidFill>
                          <a:latin typeface="Times New Roman" panose="02020603050405020304" pitchFamily="18" charset="0"/>
                          <a:cs typeface="Times New Roman" panose="02020603050405020304" pitchFamily="18" charset="0"/>
                        </a:rPr>
                        <a:t>điểm</a:t>
                      </a:r>
                      <a:endParaRPr lang="en-US" sz="2200" dirty="0">
                        <a:solidFill>
                          <a:srgbClr val="0A0A0A"/>
                        </a:solidFill>
                        <a:latin typeface="Times New Roman" panose="02020603050405020304" pitchFamily="18" charset="0"/>
                        <a:cs typeface="Times New Roman" panose="02020603050405020304" pitchFamily="18" charset="0"/>
                      </a:endParaRPr>
                    </a:p>
                  </a:txBody>
                  <a:tcPr anchor="ctr"/>
                </a:tc>
                <a:tc>
                  <a:txBody>
                    <a:bodyPr/>
                    <a:lstStyle/>
                    <a:p>
                      <a:pPr algn="ctr"/>
                      <a:r>
                        <a:rPr lang="en-US" dirty="0">
                          <a:solidFill>
                            <a:srgbClr val="0A0A0A"/>
                          </a:solidFill>
                        </a:rPr>
                        <a:t>………………………………………………………………………</a:t>
                      </a:r>
                    </a:p>
                  </a:txBody>
                  <a:tcPr anchor="ctr"/>
                </a:tc>
                <a:extLst>
                  <a:ext uri="{0D108BD9-81ED-4DB2-BD59-A6C34878D82A}">
                    <a16:rowId xmlns:a16="http://schemas.microsoft.com/office/drawing/2014/main" val="3784042041"/>
                  </a:ext>
                </a:extLst>
              </a:tr>
            </a:tbl>
          </a:graphicData>
        </a:graphic>
      </p:graphicFrame>
      <p:sp>
        <p:nvSpPr>
          <p:cNvPr id="4" name="TextBox 3">
            <a:extLst>
              <a:ext uri="{FF2B5EF4-FFF2-40B4-BE49-F238E27FC236}">
                <a16:creationId xmlns:a16="http://schemas.microsoft.com/office/drawing/2014/main" id="{F9074D3E-5C46-4435-9603-66D9AC5DAF93}"/>
              </a:ext>
            </a:extLst>
          </p:cNvPr>
          <p:cNvSpPr txBox="1"/>
          <p:nvPr/>
        </p:nvSpPr>
        <p:spPr>
          <a:xfrm>
            <a:off x="3832809" y="2037297"/>
            <a:ext cx="4443211" cy="584775"/>
          </a:xfrm>
          <a:prstGeom prst="rect">
            <a:avLst/>
          </a:prstGeom>
          <a:noFill/>
        </p:spPr>
        <p:txBody>
          <a:bodyPr wrap="square" rtlCol="0">
            <a:spAutoFit/>
          </a:bodyPr>
          <a:lstStyle/>
          <a:p>
            <a:pPr algn="ctr"/>
            <a:r>
              <a:rPr lang="en-US" sz="3200" b="1" dirty="0">
                <a:solidFill>
                  <a:schemeClr val="bg2">
                    <a:lumMod val="50000"/>
                  </a:schemeClr>
                </a:solidFill>
                <a:latin typeface="Times New Roman" panose="02020603050405020304" pitchFamily="18" charset="0"/>
                <a:cs typeface="Times New Roman" panose="02020603050405020304" pitchFamily="18" charset="0"/>
              </a:rPr>
              <a:t>PHIẾU HỌC TẬP</a:t>
            </a:r>
          </a:p>
        </p:txBody>
      </p:sp>
      <p:sp>
        <p:nvSpPr>
          <p:cNvPr id="5" name="Speech Bubble: Oval 4">
            <a:extLst>
              <a:ext uri="{FF2B5EF4-FFF2-40B4-BE49-F238E27FC236}">
                <a16:creationId xmlns:a16="http://schemas.microsoft.com/office/drawing/2014/main" id="{497D1F83-ABF5-4115-AEC5-0D1E363BDA2F}"/>
              </a:ext>
            </a:extLst>
          </p:cNvPr>
          <p:cNvSpPr/>
          <p:nvPr/>
        </p:nvSpPr>
        <p:spPr>
          <a:xfrm rot="21415197">
            <a:off x="1412680" y="1136577"/>
            <a:ext cx="1995686" cy="1349305"/>
          </a:xfrm>
          <a:prstGeom prst="wedgeEllipse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E39A13-44BD-462B-B483-87D80B3C3043}"/>
              </a:ext>
            </a:extLst>
          </p:cNvPr>
          <p:cNvSpPr txBox="1"/>
          <p:nvPr/>
        </p:nvSpPr>
        <p:spPr>
          <a:xfrm>
            <a:off x="1747055" y="1313841"/>
            <a:ext cx="1326935" cy="954107"/>
          </a:xfrm>
          <a:prstGeom prst="rect">
            <a:avLst/>
          </a:prstGeom>
          <a:noFill/>
        </p:spPr>
        <p:txBody>
          <a:bodyPr wrap="square" rtlCol="0">
            <a:spAutoFit/>
          </a:bodyPr>
          <a:lstStyle/>
          <a:p>
            <a:r>
              <a:rPr lang="en-US" sz="2800" b="1" dirty="0">
                <a:solidFill>
                  <a:schemeClr val="bg1">
                    <a:lumMod val="40000"/>
                    <a:lumOff val="60000"/>
                  </a:schemeClr>
                </a:solidFill>
                <a:latin typeface="Times New Roman" panose="02020603050405020304" pitchFamily="18" charset="0"/>
                <a:cs typeface="Times New Roman" panose="02020603050405020304" pitchFamily="18" charset="0"/>
              </a:rPr>
              <a:t>THẢO LUẬN</a:t>
            </a:r>
          </a:p>
        </p:txBody>
      </p:sp>
      <p:graphicFrame>
        <p:nvGraphicFramePr>
          <p:cNvPr id="7" name="Table 6">
            <a:extLst>
              <a:ext uri="{FF2B5EF4-FFF2-40B4-BE49-F238E27FC236}">
                <a16:creationId xmlns:a16="http://schemas.microsoft.com/office/drawing/2014/main" id="{C92EF417-2380-4E4F-B656-23E498BABF60}"/>
              </a:ext>
            </a:extLst>
          </p:cNvPr>
          <p:cNvGraphicFramePr>
            <a:graphicFrameLocks noGrp="1"/>
          </p:cNvGraphicFramePr>
          <p:nvPr>
            <p:extLst/>
          </p:nvPr>
        </p:nvGraphicFramePr>
        <p:xfrm>
          <a:off x="2045322" y="5534454"/>
          <a:ext cx="8087932" cy="489397"/>
        </p:xfrm>
        <a:graphic>
          <a:graphicData uri="http://schemas.openxmlformats.org/drawingml/2006/table">
            <a:tbl>
              <a:tblPr>
                <a:tableStyleId>{16D9F66E-5EB9-4882-86FB-DCBF35E3C3E4}</a:tableStyleId>
              </a:tblPr>
              <a:tblGrid>
                <a:gridCol w="8087932">
                  <a:extLst>
                    <a:ext uri="{9D8B030D-6E8A-4147-A177-3AD203B41FA5}">
                      <a16:colId xmlns:a16="http://schemas.microsoft.com/office/drawing/2014/main" val="1043405298"/>
                    </a:ext>
                  </a:extLst>
                </a:gridCol>
              </a:tblGrid>
              <a:tr h="489397">
                <a:tc>
                  <a:txBody>
                    <a:bodyPr/>
                    <a:lstStyle/>
                    <a:p>
                      <a:r>
                        <a:rPr lang="en-US" sz="2200" dirty="0">
                          <a:solidFill>
                            <a:srgbClr val="0A0A0A"/>
                          </a:solidFill>
                          <a:latin typeface="Times New Roman" panose="02020603050405020304" pitchFamily="18" charset="0"/>
                          <a:cs typeface="Times New Roman" panose="02020603050405020304" pitchFamily="18" charset="0"/>
                        </a:rPr>
                        <a:t>NHẬN </a:t>
                      </a:r>
                      <a:r>
                        <a:rPr lang="en-US" sz="2200" dirty="0" smtClean="0">
                          <a:solidFill>
                            <a:srgbClr val="0A0A0A"/>
                          </a:solidFill>
                          <a:latin typeface="Times New Roman" panose="02020603050405020304" pitchFamily="18" charset="0"/>
                          <a:cs typeface="Times New Roman" panose="02020603050405020304" pitchFamily="18" charset="0"/>
                        </a:rPr>
                        <a:t>XÉT,ĐÁNH</a:t>
                      </a:r>
                      <a:r>
                        <a:rPr lang="en-US" sz="2200" baseline="0" dirty="0" smtClean="0">
                          <a:solidFill>
                            <a:srgbClr val="0A0A0A"/>
                          </a:solidFill>
                          <a:latin typeface="Times New Roman" panose="02020603050405020304" pitchFamily="18" charset="0"/>
                          <a:cs typeface="Times New Roman" panose="02020603050405020304" pitchFamily="18" charset="0"/>
                        </a:rPr>
                        <a:t> GIÁ</a:t>
                      </a:r>
                      <a:r>
                        <a:rPr lang="en-US" sz="2200" dirty="0" smtClean="0">
                          <a:solidFill>
                            <a:srgbClr val="0A0A0A"/>
                          </a:solidFill>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smtClean="0">
                          <a:solidFill>
                            <a:srgbClr val="0A0A0A"/>
                          </a:solidFill>
                          <a:latin typeface="Times New Roman" panose="02020603050405020304" pitchFamily="18" charset="0"/>
                          <a:cs typeface="Times New Roman" panose="02020603050405020304" pitchFamily="18" charset="0"/>
                        </a:rPr>
                        <a:t>…………………………………………….</a:t>
                      </a:r>
                      <a:endParaRPr lang="en-US" sz="2200" dirty="0">
                        <a:solidFill>
                          <a:srgbClr val="0A0A0A"/>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8382928"/>
                  </a:ext>
                </a:extLst>
              </a:tr>
            </a:tbl>
          </a:graphicData>
        </a:graphic>
      </p:graphicFrame>
      <p:sp>
        <p:nvSpPr>
          <p:cNvPr id="26" name="Google Shape;829;p27"/>
          <p:cNvSpPr/>
          <p:nvPr/>
        </p:nvSpPr>
        <p:spPr>
          <a:xfrm>
            <a:off x="281250" y="119308"/>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spTree>
    <p:extLst>
      <p:ext uri="{BB962C8B-B14F-4D97-AF65-F5344CB8AC3E}">
        <p14:creationId xmlns:p14="http://schemas.microsoft.com/office/powerpoint/2010/main" val="8593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29"/>
                                        </p:tgtEl>
                                        <p:attrNameLst>
                                          <p:attrName>style.visibility</p:attrName>
                                        </p:attrNameLst>
                                      </p:cBhvr>
                                      <p:to>
                                        <p:strVal val="visible"/>
                                      </p:to>
                                    </p:set>
                                    <p:animEffect transition="in" filter="wipe(down)">
                                      <p:cBhvr>
                                        <p:cTn id="7" dur="580">
                                          <p:stCondLst>
                                            <p:cond delay="0"/>
                                          </p:stCondLst>
                                        </p:cTn>
                                        <p:tgtEl>
                                          <p:spTgt spid="829"/>
                                        </p:tgtEl>
                                      </p:cBhvr>
                                    </p:animEffect>
                                    <p:anim calcmode="lin" valueType="num">
                                      <p:cBhvr>
                                        <p:cTn id="8" dur="1822" tmFilter="0,0; 0.14,0.36; 0.43,0.73; 0.71,0.91; 1.0,1.0">
                                          <p:stCondLst>
                                            <p:cond delay="0"/>
                                          </p:stCondLst>
                                        </p:cTn>
                                        <p:tgtEl>
                                          <p:spTgt spid="8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9"/>
                                        </p:tgtEl>
                                        <p:attrNameLst>
                                          <p:attrName>ppt_y</p:attrName>
                                        </p:attrNameLst>
                                      </p:cBhvr>
                                      <p:tavLst>
                                        <p:tav tm="0" fmla="#ppt_y-sin(pi*$)/81">
                                          <p:val>
                                            <p:fltVal val="0"/>
                                          </p:val>
                                        </p:tav>
                                        <p:tav tm="100000">
                                          <p:val>
                                            <p:fltVal val="1"/>
                                          </p:val>
                                        </p:tav>
                                      </p:tavLst>
                                    </p:anim>
                                    <p:animScale>
                                      <p:cBhvr>
                                        <p:cTn id="13" dur="26">
                                          <p:stCondLst>
                                            <p:cond delay="650"/>
                                          </p:stCondLst>
                                        </p:cTn>
                                        <p:tgtEl>
                                          <p:spTgt spid="829"/>
                                        </p:tgtEl>
                                      </p:cBhvr>
                                      <p:to x="100000" y="60000"/>
                                    </p:animScale>
                                    <p:animScale>
                                      <p:cBhvr>
                                        <p:cTn id="14" dur="166" decel="50000">
                                          <p:stCondLst>
                                            <p:cond delay="676"/>
                                          </p:stCondLst>
                                        </p:cTn>
                                        <p:tgtEl>
                                          <p:spTgt spid="829"/>
                                        </p:tgtEl>
                                      </p:cBhvr>
                                      <p:to x="100000" y="100000"/>
                                    </p:animScale>
                                    <p:animScale>
                                      <p:cBhvr>
                                        <p:cTn id="15" dur="26">
                                          <p:stCondLst>
                                            <p:cond delay="1312"/>
                                          </p:stCondLst>
                                        </p:cTn>
                                        <p:tgtEl>
                                          <p:spTgt spid="829"/>
                                        </p:tgtEl>
                                      </p:cBhvr>
                                      <p:to x="100000" y="80000"/>
                                    </p:animScale>
                                    <p:animScale>
                                      <p:cBhvr>
                                        <p:cTn id="16" dur="166" decel="50000">
                                          <p:stCondLst>
                                            <p:cond delay="1338"/>
                                          </p:stCondLst>
                                        </p:cTn>
                                        <p:tgtEl>
                                          <p:spTgt spid="829"/>
                                        </p:tgtEl>
                                      </p:cBhvr>
                                      <p:to x="100000" y="100000"/>
                                    </p:animScale>
                                    <p:animScale>
                                      <p:cBhvr>
                                        <p:cTn id="17" dur="26">
                                          <p:stCondLst>
                                            <p:cond delay="1642"/>
                                          </p:stCondLst>
                                        </p:cTn>
                                        <p:tgtEl>
                                          <p:spTgt spid="829"/>
                                        </p:tgtEl>
                                      </p:cBhvr>
                                      <p:to x="100000" y="90000"/>
                                    </p:animScale>
                                    <p:animScale>
                                      <p:cBhvr>
                                        <p:cTn id="18" dur="166" decel="50000">
                                          <p:stCondLst>
                                            <p:cond delay="1668"/>
                                          </p:stCondLst>
                                        </p:cTn>
                                        <p:tgtEl>
                                          <p:spTgt spid="829"/>
                                        </p:tgtEl>
                                      </p:cBhvr>
                                      <p:to x="100000" y="100000"/>
                                    </p:animScale>
                                    <p:animScale>
                                      <p:cBhvr>
                                        <p:cTn id="19" dur="26">
                                          <p:stCondLst>
                                            <p:cond delay="1808"/>
                                          </p:stCondLst>
                                        </p:cTn>
                                        <p:tgtEl>
                                          <p:spTgt spid="829"/>
                                        </p:tgtEl>
                                      </p:cBhvr>
                                      <p:to x="100000" y="95000"/>
                                    </p:animScale>
                                    <p:animScale>
                                      <p:cBhvr>
                                        <p:cTn id="20" dur="166" decel="50000">
                                          <p:stCondLst>
                                            <p:cond delay="1834"/>
                                          </p:stCondLst>
                                        </p:cTn>
                                        <p:tgtEl>
                                          <p:spTgt spid="8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80">
                                          <p:stCondLst>
                                            <p:cond delay="0"/>
                                          </p:stCondLst>
                                        </p:cTn>
                                        <p:tgtEl>
                                          <p:spTgt spid="26"/>
                                        </p:tgtEl>
                                      </p:cBhvr>
                                    </p:animEffect>
                                    <p:anim calcmode="lin" valueType="num">
                                      <p:cBhvr>
                                        <p:cTn id="6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7" dur="26">
                                          <p:stCondLst>
                                            <p:cond delay="650"/>
                                          </p:stCondLst>
                                        </p:cTn>
                                        <p:tgtEl>
                                          <p:spTgt spid="26"/>
                                        </p:tgtEl>
                                      </p:cBhvr>
                                      <p:to x="100000" y="60000"/>
                                    </p:animScale>
                                    <p:animScale>
                                      <p:cBhvr>
                                        <p:cTn id="68" dur="166" decel="50000">
                                          <p:stCondLst>
                                            <p:cond delay="676"/>
                                          </p:stCondLst>
                                        </p:cTn>
                                        <p:tgtEl>
                                          <p:spTgt spid="26"/>
                                        </p:tgtEl>
                                      </p:cBhvr>
                                      <p:to x="100000" y="100000"/>
                                    </p:animScale>
                                    <p:animScale>
                                      <p:cBhvr>
                                        <p:cTn id="69" dur="26">
                                          <p:stCondLst>
                                            <p:cond delay="1312"/>
                                          </p:stCondLst>
                                        </p:cTn>
                                        <p:tgtEl>
                                          <p:spTgt spid="26"/>
                                        </p:tgtEl>
                                      </p:cBhvr>
                                      <p:to x="100000" y="80000"/>
                                    </p:animScale>
                                    <p:animScale>
                                      <p:cBhvr>
                                        <p:cTn id="70" dur="166" decel="50000">
                                          <p:stCondLst>
                                            <p:cond delay="1338"/>
                                          </p:stCondLst>
                                        </p:cTn>
                                        <p:tgtEl>
                                          <p:spTgt spid="26"/>
                                        </p:tgtEl>
                                      </p:cBhvr>
                                      <p:to x="100000" y="100000"/>
                                    </p:animScale>
                                    <p:animScale>
                                      <p:cBhvr>
                                        <p:cTn id="71" dur="26">
                                          <p:stCondLst>
                                            <p:cond delay="1642"/>
                                          </p:stCondLst>
                                        </p:cTn>
                                        <p:tgtEl>
                                          <p:spTgt spid="26"/>
                                        </p:tgtEl>
                                      </p:cBhvr>
                                      <p:to x="100000" y="90000"/>
                                    </p:animScale>
                                    <p:animScale>
                                      <p:cBhvr>
                                        <p:cTn id="72" dur="166" decel="50000">
                                          <p:stCondLst>
                                            <p:cond delay="1668"/>
                                          </p:stCondLst>
                                        </p:cTn>
                                        <p:tgtEl>
                                          <p:spTgt spid="26"/>
                                        </p:tgtEl>
                                      </p:cBhvr>
                                      <p:to x="100000" y="100000"/>
                                    </p:animScale>
                                    <p:animScale>
                                      <p:cBhvr>
                                        <p:cTn id="73" dur="26">
                                          <p:stCondLst>
                                            <p:cond delay="1808"/>
                                          </p:stCondLst>
                                        </p:cTn>
                                        <p:tgtEl>
                                          <p:spTgt spid="26"/>
                                        </p:tgtEl>
                                      </p:cBhvr>
                                      <p:to x="100000" y="95000"/>
                                    </p:animScale>
                                    <p:animScale>
                                      <p:cBhvr>
                                        <p:cTn id="74"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29" grpId="0" animBg="1"/>
      <p:bldP spid="4" grpId="0"/>
      <p:bldP spid="5" grpId="0" animBg="1"/>
      <p:bldP spid="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3C11A0-A9CB-452A-BF78-6202E5A38A72}"/>
              </a:ext>
            </a:extLst>
          </p:cNvPr>
          <p:cNvSpPr/>
          <p:nvPr/>
        </p:nvSpPr>
        <p:spPr>
          <a:xfrm>
            <a:off x="1526723" y="1790895"/>
            <a:ext cx="9055385" cy="4693069"/>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29" name="Google Shape;829;p27"/>
          <p:cNvSpPr/>
          <p:nvPr/>
        </p:nvSpPr>
        <p:spPr>
          <a:xfrm>
            <a:off x="3516346" y="1014427"/>
            <a:ext cx="47759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smtClean="0">
                <a:solidFill>
                  <a:schemeClr val="lt2"/>
                </a:solidFill>
                <a:latin typeface="Times New Roman" panose="02020603050405020304" pitchFamily="18" charset="0"/>
                <a:ea typeface="Arial Black"/>
                <a:cs typeface="Times New Roman" panose="02020603050405020304" pitchFamily="18" charset="0"/>
                <a:sym typeface="Arial Black"/>
              </a:rPr>
              <a:t>1.Cấu </a:t>
            </a:r>
            <a:r>
              <a:rPr lang="en-US" sz="3600" dirty="0" err="1" smtClean="0">
                <a:solidFill>
                  <a:schemeClr val="lt2"/>
                </a:solidFill>
                <a:latin typeface="Times New Roman" panose="02020603050405020304" pitchFamily="18" charset="0"/>
                <a:ea typeface="Arial Black"/>
                <a:cs typeface="Times New Roman" panose="02020603050405020304" pitchFamily="18" charset="0"/>
                <a:sym typeface="Arial Black"/>
              </a:rPr>
              <a:t>trúc</a:t>
            </a:r>
            <a:r>
              <a:rPr lang="en-US" sz="3600" dirty="0" smtClean="0">
                <a:solidFill>
                  <a:schemeClr val="lt2"/>
                </a:solidFill>
                <a:latin typeface="Times New Roman" panose="02020603050405020304" pitchFamily="18" charset="0"/>
                <a:ea typeface="Arial Black"/>
                <a:cs typeface="Times New Roman" panose="02020603050405020304" pitchFamily="18" charset="0"/>
                <a:sym typeface="Arial Black"/>
              </a:rPr>
              <a:t> </a:t>
            </a:r>
            <a:r>
              <a:rPr lang="en-US" sz="3600" dirty="0" err="1" smtClean="0">
                <a:solidFill>
                  <a:schemeClr val="lt2"/>
                </a:solidFill>
                <a:latin typeface="Times New Roman" panose="02020603050405020304" pitchFamily="18" charset="0"/>
                <a:ea typeface="Arial Black"/>
                <a:cs typeface="Times New Roman" panose="02020603050405020304" pitchFamily="18" charset="0"/>
                <a:sym typeface="Arial Black"/>
              </a:rPr>
              <a:t>của</a:t>
            </a:r>
            <a:r>
              <a:rPr lang="en-US" sz="3600" dirty="0" smtClean="0">
                <a:solidFill>
                  <a:schemeClr val="lt2"/>
                </a:solidFill>
                <a:latin typeface="Times New Roman" panose="02020603050405020304" pitchFamily="18" charset="0"/>
                <a:ea typeface="Arial Black"/>
                <a:cs typeface="Times New Roman" panose="02020603050405020304" pitchFamily="18" charset="0"/>
                <a:sym typeface="Arial Black"/>
              </a:rPr>
              <a:t> </a:t>
            </a:r>
            <a:r>
              <a:rPr lang="en-US" sz="3600" dirty="0" err="1" smtClean="0">
                <a:solidFill>
                  <a:schemeClr val="lt2"/>
                </a:solidFill>
                <a:latin typeface="Times New Roman" panose="02020603050405020304" pitchFamily="18" charset="0"/>
                <a:ea typeface="Arial Black"/>
                <a:cs typeface="Times New Roman" panose="02020603050405020304" pitchFamily="18" charset="0"/>
                <a:sym typeface="Arial Black"/>
              </a:rPr>
              <a:t>văn</a:t>
            </a:r>
            <a:r>
              <a:rPr lang="en-US" sz="3600" dirty="0" smtClean="0">
                <a:solidFill>
                  <a:schemeClr val="lt2"/>
                </a:solidFill>
                <a:latin typeface="Times New Roman" panose="02020603050405020304" pitchFamily="18" charset="0"/>
                <a:ea typeface="Arial Black"/>
                <a:cs typeface="Times New Roman" panose="02020603050405020304" pitchFamily="18" charset="0"/>
                <a:sym typeface="Arial Black"/>
              </a:rPr>
              <a:t> </a:t>
            </a:r>
            <a:r>
              <a:rPr lang="en-US" sz="3600" dirty="0" err="1" smtClean="0">
                <a:solidFill>
                  <a:schemeClr val="lt2"/>
                </a:solidFill>
                <a:latin typeface="Times New Roman" panose="02020603050405020304" pitchFamily="18" charset="0"/>
                <a:ea typeface="Arial Black"/>
                <a:cs typeface="Times New Roman" panose="02020603050405020304" pitchFamily="18" charset="0"/>
                <a:sym typeface="Arial Black"/>
              </a:rPr>
              <a:t>bản</a:t>
            </a:r>
            <a:endParaRPr sz="3600" dirty="0">
              <a:solidFill>
                <a:schemeClr val="lt2"/>
              </a:solidFill>
              <a:latin typeface="Times New Roman" panose="02020603050405020304" pitchFamily="18" charset="0"/>
              <a:ea typeface="Arial Black"/>
              <a:cs typeface="Times New Roman" panose="02020603050405020304" pitchFamily="18" charset="0"/>
              <a:sym typeface="Arial Black"/>
            </a:endParaRPr>
          </a:p>
        </p:txBody>
      </p:sp>
      <p:grpSp>
        <p:nvGrpSpPr>
          <p:cNvPr id="830" name="Google Shape;830;p27"/>
          <p:cNvGrpSpPr/>
          <p:nvPr/>
        </p:nvGrpSpPr>
        <p:grpSpPr>
          <a:xfrm rot="-10104616">
            <a:off x="-180965" y="4947864"/>
            <a:ext cx="1924429" cy="2069932"/>
            <a:chOff x="10463935" y="-190643"/>
            <a:chExt cx="1924451" cy="2069956"/>
          </a:xfrm>
        </p:grpSpPr>
        <p:grpSp>
          <p:nvGrpSpPr>
            <p:cNvPr id="831" name="Google Shape;831;p27"/>
            <p:cNvGrpSpPr/>
            <p:nvPr/>
          </p:nvGrpSpPr>
          <p:grpSpPr>
            <a:xfrm rot="-8645107">
              <a:off x="11624464" y="-302749"/>
              <a:ext cx="64692" cy="1378966"/>
              <a:chOff x="2713538" y="4539969"/>
              <a:chExt cx="11478" cy="216830"/>
            </a:xfrm>
          </p:grpSpPr>
          <p:sp>
            <p:nvSpPr>
              <p:cNvPr id="832" name="Google Shape;832;p2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27"/>
            <p:cNvGrpSpPr/>
            <p:nvPr/>
          </p:nvGrpSpPr>
          <p:grpSpPr>
            <a:xfrm rot="-8645091">
              <a:off x="10695262" y="-12489"/>
              <a:ext cx="755986" cy="764426"/>
              <a:chOff x="2739953" y="4535520"/>
              <a:chExt cx="156481" cy="158228"/>
            </a:xfrm>
          </p:grpSpPr>
          <p:sp>
            <p:nvSpPr>
              <p:cNvPr id="835" name="Google Shape;835;p2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7" name="Google Shape;837;p27"/>
            <p:cNvGrpSpPr/>
            <p:nvPr/>
          </p:nvGrpSpPr>
          <p:grpSpPr>
            <a:xfrm rot="-8645091">
              <a:off x="11480051" y="555923"/>
              <a:ext cx="755996" cy="764426"/>
              <a:chOff x="2539378" y="4535520"/>
              <a:chExt cx="156483" cy="158228"/>
            </a:xfrm>
          </p:grpSpPr>
          <p:sp>
            <p:nvSpPr>
              <p:cNvPr id="838" name="Google Shape;838;p2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0" name="Google Shape;840;p27"/>
            <p:cNvGrpSpPr/>
            <p:nvPr/>
          </p:nvGrpSpPr>
          <p:grpSpPr>
            <a:xfrm rot="-8645091">
              <a:off x="10717639" y="753406"/>
              <a:ext cx="584934" cy="1054596"/>
              <a:chOff x="2657637" y="4345112"/>
              <a:chExt cx="121075" cy="218290"/>
            </a:xfrm>
          </p:grpSpPr>
          <p:sp>
            <p:nvSpPr>
              <p:cNvPr id="841" name="Google Shape;841;p2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3" name="Google Shape;843;p27"/>
          <p:cNvGrpSpPr/>
          <p:nvPr/>
        </p:nvGrpSpPr>
        <p:grpSpPr>
          <a:xfrm flipH="1">
            <a:off x="9630945" y="141818"/>
            <a:ext cx="2420773" cy="1168445"/>
            <a:chOff x="581277" y="3084757"/>
            <a:chExt cx="2420773" cy="1168445"/>
          </a:xfrm>
        </p:grpSpPr>
        <p:sp>
          <p:nvSpPr>
            <p:cNvPr id="844" name="Google Shape;844;p27"/>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7"/>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F9074D3E-5C46-4435-9603-66D9AC5DAF93}"/>
              </a:ext>
            </a:extLst>
          </p:cNvPr>
          <p:cNvSpPr txBox="1"/>
          <p:nvPr/>
        </p:nvSpPr>
        <p:spPr>
          <a:xfrm>
            <a:off x="3270159" y="1907826"/>
            <a:ext cx="4443211" cy="646331"/>
          </a:xfrm>
          <a:prstGeom prst="rect">
            <a:avLst/>
          </a:prstGeom>
          <a:noFill/>
        </p:spPr>
        <p:txBody>
          <a:bodyPr wrap="square" rtlCol="0">
            <a:spAutoFit/>
          </a:bodyPr>
          <a:lstStyle/>
          <a:p>
            <a:pPr algn="ct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Vấn</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đề</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bàn</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luận</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a:t>
            </a:r>
            <a:endParaRPr lang="en-US" sz="36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Speech Bubble: Oval 4">
            <a:extLst>
              <a:ext uri="{FF2B5EF4-FFF2-40B4-BE49-F238E27FC236}">
                <a16:creationId xmlns:a16="http://schemas.microsoft.com/office/drawing/2014/main" id="{497D1F83-ABF5-4115-AEC5-0D1E363BDA2F}"/>
              </a:ext>
            </a:extLst>
          </p:cNvPr>
          <p:cNvSpPr/>
          <p:nvPr/>
        </p:nvSpPr>
        <p:spPr>
          <a:xfrm rot="3092171">
            <a:off x="5663065" y="2487962"/>
            <a:ext cx="4232289" cy="3757972"/>
          </a:xfrm>
          <a:prstGeom prst="wedgeEllipse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E39A13-44BD-462B-B483-87D80B3C3043}"/>
              </a:ext>
            </a:extLst>
          </p:cNvPr>
          <p:cNvSpPr txBox="1"/>
          <p:nvPr/>
        </p:nvSpPr>
        <p:spPr>
          <a:xfrm>
            <a:off x="6591613" y="3489785"/>
            <a:ext cx="2839936" cy="1754326"/>
          </a:xfrm>
          <a:prstGeom prst="rect">
            <a:avLst/>
          </a:prstGeom>
          <a:noFill/>
        </p:spPr>
        <p:txBody>
          <a:bodyPr wrap="square" rtlCol="0">
            <a:spAutoFit/>
          </a:bodyPr>
          <a:lstStyle/>
          <a:p>
            <a:r>
              <a:rPr lang="vi-VN" sz="3600" dirty="0">
                <a:solidFill>
                  <a:srgbClr val="181717"/>
                </a:solidFill>
                <a:latin typeface="Times New Roman" panose="02020603050405020304" pitchFamily="18" charset="0"/>
                <a:ea typeface="Calibri" panose="020F0502020204030204" pitchFamily="34" charset="0"/>
              </a:rPr>
              <a:t>Văn bản bàn bạc quan niệm về </a:t>
            </a:r>
            <a:r>
              <a:rPr lang="vi-VN" sz="3600" dirty="0" smtClean="0">
                <a:solidFill>
                  <a:srgbClr val="181717"/>
                </a:solidFill>
                <a:latin typeface="Times New Roman" panose="02020603050405020304" pitchFamily="18" charset="0"/>
                <a:ea typeface="Calibri" panose="020F0502020204030204" pitchFamily="34" charset="0"/>
              </a:rPr>
              <a:t>thơ</a:t>
            </a:r>
            <a:r>
              <a:rPr lang="en-US" sz="3600" dirty="0" smtClean="0">
                <a:solidFill>
                  <a:srgbClr val="181717"/>
                </a:solidFill>
                <a:latin typeface="Times New Roman" panose="02020603050405020304" pitchFamily="18" charset="0"/>
                <a:ea typeface="Calibri" panose="020F0502020204030204" pitchFamily="34" charset="0"/>
              </a:rPr>
              <a:t>!!!</a:t>
            </a:r>
            <a:endParaRPr lang="en-US" sz="3600" b="1" dirty="0">
              <a:solidFill>
                <a:schemeClr val="bg1">
                  <a:lumMod val="40000"/>
                  <a:lumOff val="60000"/>
                </a:schemeClr>
              </a:solidFill>
              <a:latin typeface="Times New Roman" panose="02020603050405020304" pitchFamily="18" charset="0"/>
              <a:cs typeface="Times New Roman" panose="02020603050405020304" pitchFamily="18" charset="0"/>
            </a:endParaRPr>
          </a:p>
        </p:txBody>
      </p:sp>
      <p:sp>
        <p:nvSpPr>
          <p:cNvPr id="26" name="Google Shape;829;p27"/>
          <p:cNvSpPr/>
          <p:nvPr/>
        </p:nvSpPr>
        <p:spPr>
          <a:xfrm>
            <a:off x="281250" y="119308"/>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pic>
        <p:nvPicPr>
          <p:cNvPr id="27" name="Picture 26"/>
          <p:cNvPicPr>
            <a:picLocks noChangeAspect="1"/>
          </p:cNvPicPr>
          <p:nvPr/>
        </p:nvPicPr>
        <p:blipFill>
          <a:blip r:embed="rId3"/>
          <a:stretch>
            <a:fillRect/>
          </a:stretch>
        </p:blipFill>
        <p:spPr>
          <a:xfrm>
            <a:off x="1939098" y="2868474"/>
            <a:ext cx="3517321" cy="3338996"/>
          </a:xfrm>
          <a:prstGeom prst="rect">
            <a:avLst/>
          </a:prstGeom>
        </p:spPr>
      </p:pic>
    </p:spTree>
    <p:extLst>
      <p:ext uri="{BB962C8B-B14F-4D97-AF65-F5344CB8AC3E}">
        <p14:creationId xmlns:p14="http://schemas.microsoft.com/office/powerpoint/2010/main" val="2904425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
                                          <p:stCondLst>
                                            <p:cond delay="0"/>
                                          </p:stCondLst>
                                        </p:cTn>
                                        <p:tgtEl>
                                          <p:spTgt spid="26"/>
                                        </p:tgtEl>
                                      </p:cBhvr>
                                    </p:animEffect>
                                    <p:anim calcmode="lin" valueType="num">
                                      <p:cBhvr>
                                        <p:cTn id="8" dur="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6"/>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6"/>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6"/>
                                        </p:tgtEl>
                                        <p:attrNameLst>
                                          <p:attrName>ppt_y</p:attrName>
                                        </p:attrNameLst>
                                      </p:cBhvr>
                                      <p:tavLst>
                                        <p:tav tm="0" fmla="#ppt_y-sin(pi*$)/81">
                                          <p:val>
                                            <p:fltVal val="0"/>
                                          </p:val>
                                        </p:tav>
                                        <p:tav tm="100000">
                                          <p:val>
                                            <p:fltVal val="1"/>
                                          </p:val>
                                        </p:tav>
                                      </p:tavLst>
                                    </p:anim>
                                    <p:animScale>
                                      <p:cBhvr>
                                        <p:cTn id="13" dur="1">
                                          <p:stCondLst>
                                            <p:cond delay="3"/>
                                          </p:stCondLst>
                                        </p:cTn>
                                        <p:tgtEl>
                                          <p:spTgt spid="26"/>
                                        </p:tgtEl>
                                      </p:cBhvr>
                                      <p:to x="100000" y="60000"/>
                                    </p:animScale>
                                    <p:animScale>
                                      <p:cBhvr>
                                        <p:cTn id="14" dur="1" decel="50000">
                                          <p:stCondLst>
                                            <p:cond delay="3"/>
                                          </p:stCondLst>
                                        </p:cTn>
                                        <p:tgtEl>
                                          <p:spTgt spid="26"/>
                                        </p:tgtEl>
                                      </p:cBhvr>
                                      <p:to x="100000" y="100000"/>
                                    </p:animScale>
                                    <p:animScale>
                                      <p:cBhvr>
                                        <p:cTn id="15" dur="1">
                                          <p:stCondLst>
                                            <p:cond delay="7"/>
                                          </p:stCondLst>
                                        </p:cTn>
                                        <p:tgtEl>
                                          <p:spTgt spid="26"/>
                                        </p:tgtEl>
                                      </p:cBhvr>
                                      <p:to x="100000" y="80000"/>
                                    </p:animScale>
                                    <p:animScale>
                                      <p:cBhvr>
                                        <p:cTn id="16" dur="1" decel="50000">
                                          <p:stCondLst>
                                            <p:cond delay="7"/>
                                          </p:stCondLst>
                                        </p:cTn>
                                        <p:tgtEl>
                                          <p:spTgt spid="26"/>
                                        </p:tgtEl>
                                      </p:cBhvr>
                                      <p:to x="100000" y="100000"/>
                                    </p:animScale>
                                    <p:animScale>
                                      <p:cBhvr>
                                        <p:cTn id="17" dur="1">
                                          <p:stCondLst>
                                            <p:cond delay="8"/>
                                          </p:stCondLst>
                                        </p:cTn>
                                        <p:tgtEl>
                                          <p:spTgt spid="26"/>
                                        </p:tgtEl>
                                      </p:cBhvr>
                                      <p:to x="100000" y="90000"/>
                                    </p:animScale>
                                    <p:animScale>
                                      <p:cBhvr>
                                        <p:cTn id="18" dur="1" decel="50000">
                                          <p:stCondLst>
                                            <p:cond delay="8"/>
                                          </p:stCondLst>
                                        </p:cTn>
                                        <p:tgtEl>
                                          <p:spTgt spid="26"/>
                                        </p:tgtEl>
                                      </p:cBhvr>
                                      <p:to x="100000" y="100000"/>
                                    </p:animScale>
                                    <p:animScale>
                                      <p:cBhvr>
                                        <p:cTn id="19" dur="1">
                                          <p:stCondLst>
                                            <p:cond delay="9"/>
                                          </p:stCondLst>
                                        </p:cTn>
                                        <p:tgtEl>
                                          <p:spTgt spid="26"/>
                                        </p:tgtEl>
                                      </p:cBhvr>
                                      <p:to x="100000" y="95000"/>
                                    </p:animScale>
                                    <p:animScale>
                                      <p:cBhvr>
                                        <p:cTn id="20" dur="1" decel="50000">
                                          <p:stCondLst>
                                            <p:cond delay="9"/>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35"/>
          <p:cNvSpPr txBox="1">
            <a:spLocks noGrp="1"/>
          </p:cNvSpPr>
          <p:nvPr>
            <p:ph type="title"/>
          </p:nvPr>
        </p:nvSpPr>
        <p:spPr>
          <a:xfrm>
            <a:off x="1021388" y="665919"/>
            <a:ext cx="5111646" cy="681689"/>
          </a:xfrm>
          <a:prstGeom prst="rect">
            <a:avLst/>
          </a:prstGeom>
        </p:spPr>
        <p:txBody>
          <a:bodyPr spcFirstLastPara="1" wrap="square" lIns="121900" tIns="121900" rIns="121900" bIns="121900" anchor="ctr" anchorCtr="0">
            <a:noAutofit/>
          </a:bodyPr>
          <a:lstStyle/>
          <a:p>
            <a:pPr lvl="0">
              <a:buClr>
                <a:srgbClr val="000000"/>
              </a:buClr>
              <a:buSzTx/>
            </a:pPr>
            <a:r>
              <a:rPr lang="en-US" sz="3600" b="1" dirty="0">
                <a:solidFill>
                  <a:schemeClr val="tx1"/>
                </a:solidFill>
                <a:latin typeface="Times New Roman" panose="02020603050405020304" pitchFamily="18" charset="0"/>
                <a:cs typeface="Times New Roman" panose="02020603050405020304" pitchFamily="18" charset="0"/>
              </a:rPr>
              <a:t>1.Cấu </a:t>
            </a:r>
            <a:r>
              <a:rPr lang="en-US" sz="3600" b="1" dirty="0" err="1">
                <a:solidFill>
                  <a:schemeClr val="tx1"/>
                </a:solidFill>
                <a:latin typeface="Times New Roman" panose="02020603050405020304" pitchFamily="18" charset="0"/>
                <a:cs typeface="Times New Roman" panose="02020603050405020304" pitchFamily="18" charset="0"/>
              </a:rPr>
              <a:t>trúc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văn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bản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132" name="Google Shape;1132;p35"/>
          <p:cNvSpPr txBox="1">
            <a:spLocks noGrp="1"/>
          </p:cNvSpPr>
          <p:nvPr>
            <p:ph type="subTitle" idx="1"/>
          </p:nvPr>
        </p:nvSpPr>
        <p:spPr>
          <a:xfrm>
            <a:off x="466054" y="3331151"/>
            <a:ext cx="2785183" cy="2330833"/>
          </a:xfrm>
          <a:prstGeom prst="rect">
            <a:avLst/>
          </a:prstGeom>
          <a:solidFill>
            <a:schemeClr val="accent1">
              <a:lumMod val="20000"/>
              <a:lumOff val="80000"/>
            </a:schemeClr>
          </a:solidFill>
        </p:spPr>
        <p:txBody>
          <a:bodyPr spcFirstLastPara="1" wrap="square" lIns="121900" tIns="121900" rIns="121900" bIns="121900" anchor="t" anchorCtr="0">
            <a:noAutofit/>
          </a:bodyPr>
          <a:lstStyle/>
          <a:p>
            <a:pPr marL="0" lvl="0" indent="0" algn="just"/>
            <a:r>
              <a:rPr lang="en-US" sz="2400" kern="100" dirty="0" smtClean="0">
                <a:solidFill>
                  <a:srgbClr val="181717"/>
                </a:solidFill>
                <a:latin typeface="Times New Roman" panose="02020603050405020304" pitchFamily="18" charset="0"/>
                <a:ea typeface="Calibri" panose="020F0502020204030204" pitchFamily="34" charset="0"/>
              </a:rPr>
              <a:t>(1)</a:t>
            </a:r>
            <a:r>
              <a:rPr lang="vi-VN" sz="2400" kern="100" dirty="0" smtClean="0">
                <a:solidFill>
                  <a:srgbClr val="181717"/>
                </a:solidFill>
                <a:latin typeface="Times New Roman" panose="02020603050405020304" pitchFamily="18" charset="0"/>
                <a:ea typeface="Calibri" panose="020F0502020204030204" pitchFamily="34" charset="0"/>
              </a:rPr>
              <a:t> </a:t>
            </a:r>
            <a:r>
              <a:rPr lang="vi-VN" sz="2400" kern="100" dirty="0">
                <a:solidFill>
                  <a:srgbClr val="181717"/>
                </a:solidFill>
                <a:latin typeface="Times New Roman" panose="02020603050405020304" pitchFamily="18" charset="0"/>
                <a:ea typeface="Calibri" panose="020F0502020204030204" pitchFamily="34" charset="0"/>
              </a:rPr>
              <a:t>Từ trước đến nay đã có nhiều định nghĩa về thơ, nhưng định nghĩa nào cũng vẫn không đủ.</a:t>
            </a:r>
            <a:endParaRPr sz="2400" dirty="0">
              <a:solidFill>
                <a:srgbClr val="0A0A0A"/>
              </a:solidFill>
              <a:latin typeface="Times New Roman" panose="02020603050405020304" pitchFamily="18" charset="0"/>
              <a:cs typeface="Times New Roman" panose="02020603050405020304" pitchFamily="18" charset="0"/>
            </a:endParaRPr>
          </a:p>
        </p:txBody>
      </p:sp>
      <p:sp>
        <p:nvSpPr>
          <p:cNvPr id="1135" name="Google Shape;1135;p35"/>
          <p:cNvSpPr txBox="1">
            <a:spLocks noGrp="1"/>
          </p:cNvSpPr>
          <p:nvPr>
            <p:ph type="subTitle" idx="6"/>
          </p:nvPr>
        </p:nvSpPr>
        <p:spPr>
          <a:xfrm>
            <a:off x="3796278" y="1347608"/>
            <a:ext cx="4461053" cy="2939579"/>
          </a:xfrm>
          <a:prstGeom prst="rect">
            <a:avLst/>
          </a:prstGeom>
        </p:spPr>
        <p:txBody>
          <a:bodyPr spcFirstLastPara="1" wrap="square" lIns="121900" tIns="121900" rIns="121900" bIns="121900" anchor="ctr" anchorCtr="0">
            <a:noAutofit/>
          </a:bodyPr>
          <a:lstStyle/>
          <a:p>
            <a:pPr marL="69215" indent="173990" algn="just">
              <a:lnSpc>
                <a:spcPct val="103000"/>
              </a:lnSpc>
            </a:pPr>
            <a:r>
              <a:rPr lang="en-US" sz="2400" dirty="0" smtClean="0">
                <a:latin typeface="+mj-lt"/>
              </a:rPr>
              <a:t>(2)</a:t>
            </a:r>
            <a:r>
              <a:rPr lang="vi-VN" sz="2400" dirty="0" smtClean="0">
                <a:latin typeface="+mj-lt"/>
              </a:rPr>
              <a:t> </a:t>
            </a:r>
            <a:r>
              <a:rPr lang="vi-VN" sz="2400" dirty="0">
                <a:latin typeface="+mj-lt"/>
              </a:rPr>
              <a:t>Đầu mối của thơ có lẽ ta đi tìm bên trong tâm hồn con người, ngôn ngữ thơ là phương tiện biểu đạt những “rung chuyển khác thường trong tâm hồn”.</a:t>
            </a:r>
            <a:endParaRPr lang="en-US" sz="2400" dirty="0">
              <a:latin typeface="+mj-lt"/>
            </a:endParaRPr>
          </a:p>
          <a:p>
            <a:pPr marL="69215" indent="173990" algn="just">
              <a:lnSpc>
                <a:spcPct val="103000"/>
              </a:lnSpc>
            </a:pPr>
            <a:endParaRPr lang="en-US" sz="2400" kern="100" dirty="0">
              <a:solidFill>
                <a:srgbClr val="181717"/>
              </a:solidFill>
              <a:latin typeface="Calibri" panose="020F0502020204030204" pitchFamily="34" charset="0"/>
              <a:ea typeface="Calibri" panose="020F0502020204030204" pitchFamily="34" charset="0"/>
            </a:endParaRPr>
          </a:p>
        </p:txBody>
      </p:sp>
      <p:sp>
        <p:nvSpPr>
          <p:cNvPr id="1136" name="Google Shape;1136;p35"/>
          <p:cNvSpPr txBox="1">
            <a:spLocks noGrp="1"/>
          </p:cNvSpPr>
          <p:nvPr>
            <p:ph type="subTitle" idx="7"/>
          </p:nvPr>
        </p:nvSpPr>
        <p:spPr>
          <a:xfrm>
            <a:off x="8723654" y="1347608"/>
            <a:ext cx="3256576" cy="2360407"/>
          </a:xfrm>
          <a:prstGeom prst="rect">
            <a:avLst/>
          </a:prstGeom>
          <a:solidFill>
            <a:schemeClr val="accent6">
              <a:lumMod val="20000"/>
              <a:lumOff val="80000"/>
            </a:schemeClr>
          </a:solidFill>
        </p:spPr>
        <p:txBody>
          <a:bodyPr spcFirstLastPara="1" wrap="square" lIns="121900" tIns="121900" rIns="121900" bIns="121900" anchor="t" anchorCtr="0">
            <a:noAutofit/>
          </a:bodyPr>
          <a:lstStyle/>
          <a:p>
            <a:pPr algn="just">
              <a:lnSpc>
                <a:spcPct val="100000"/>
              </a:lnSpc>
            </a:pPr>
            <a:r>
              <a:rPr lang="en-US" sz="2400" dirty="0" smtClean="0">
                <a:latin typeface="+mj-lt"/>
              </a:rPr>
              <a:t>(4) </a:t>
            </a:r>
            <a:r>
              <a:rPr lang="vi-VN" sz="2400" dirty="0" smtClean="0">
                <a:latin typeface="+mj-lt"/>
              </a:rPr>
              <a:t>Chữ </a:t>
            </a:r>
            <a:r>
              <a:rPr lang="vi-VN" sz="2400" dirty="0">
                <a:latin typeface="+mj-lt"/>
              </a:rPr>
              <a:t>và tiếng trong thơ phải có nhịp điệu, nhạc điệu để không chỉ gọi tên sự vật, mà còn gợi ra những ý tứ sâu xa. </a:t>
            </a:r>
            <a:endParaRPr lang="en-US" sz="2400" dirty="0">
              <a:latin typeface="+mj-lt"/>
            </a:endParaRPr>
          </a:p>
        </p:txBody>
      </p:sp>
      <p:grpSp>
        <p:nvGrpSpPr>
          <p:cNvPr id="1145" name="Google Shape;1145;p35"/>
          <p:cNvGrpSpPr/>
          <p:nvPr/>
        </p:nvGrpSpPr>
        <p:grpSpPr>
          <a:xfrm>
            <a:off x="10310074" y="4945931"/>
            <a:ext cx="1779456" cy="1770403"/>
            <a:chOff x="2153335" y="4345112"/>
            <a:chExt cx="1271131" cy="1264664"/>
          </a:xfrm>
        </p:grpSpPr>
        <p:grpSp>
          <p:nvGrpSpPr>
            <p:cNvPr id="1146" name="Google Shape;1146;p35"/>
            <p:cNvGrpSpPr/>
            <p:nvPr/>
          </p:nvGrpSpPr>
          <p:grpSpPr>
            <a:xfrm>
              <a:off x="2821491" y="5284973"/>
              <a:ext cx="602975" cy="292590"/>
              <a:chOff x="2821491" y="5284973"/>
              <a:chExt cx="602975" cy="292590"/>
            </a:xfrm>
          </p:grpSpPr>
          <p:sp>
            <p:nvSpPr>
              <p:cNvPr id="1147" name="Google Shape;1147;p35"/>
              <p:cNvSpPr/>
              <p:nvPr/>
            </p:nvSpPr>
            <p:spPr>
              <a:xfrm>
                <a:off x="2821491" y="5284973"/>
                <a:ext cx="524898" cy="292590"/>
              </a:xfrm>
              <a:custGeom>
                <a:avLst/>
                <a:gdLst/>
                <a:ahLst/>
                <a:cxnLst/>
                <a:rect l="l" t="t" r="r" b="b"/>
                <a:pathLst>
                  <a:path w="524898" h="292590" extrusionOk="0">
                    <a:moveTo>
                      <a:pt x="177062" y="0"/>
                    </a:moveTo>
                    <a:cubicBezTo>
                      <a:pt x="160507" y="0"/>
                      <a:pt x="147132" y="13374"/>
                      <a:pt x="147132" y="29930"/>
                    </a:cubicBezTo>
                    <a:cubicBezTo>
                      <a:pt x="147132" y="46479"/>
                      <a:pt x="160507" y="59860"/>
                      <a:pt x="177062" y="59860"/>
                    </a:cubicBezTo>
                    <a:lnTo>
                      <a:pt x="243405" y="59860"/>
                    </a:lnTo>
                    <a:cubicBezTo>
                      <a:pt x="232134" y="64166"/>
                      <a:pt x="224151" y="74909"/>
                      <a:pt x="224151" y="87694"/>
                    </a:cubicBezTo>
                    <a:cubicBezTo>
                      <a:pt x="224151" y="103506"/>
                      <a:pt x="236467" y="116083"/>
                      <a:pt x="251985" y="117202"/>
                    </a:cubicBezTo>
                    <a:lnTo>
                      <a:pt x="166179" y="117202"/>
                    </a:lnTo>
                    <a:cubicBezTo>
                      <a:pt x="149630" y="117202"/>
                      <a:pt x="136249" y="130576"/>
                      <a:pt x="136249" y="147132"/>
                    </a:cubicBezTo>
                    <a:cubicBezTo>
                      <a:pt x="136249" y="163681"/>
                      <a:pt x="149624" y="177270"/>
                      <a:pt x="166179" y="177270"/>
                    </a:cubicBezTo>
                    <a:cubicBezTo>
                      <a:pt x="154901" y="181569"/>
                      <a:pt x="146717" y="192312"/>
                      <a:pt x="146717" y="205104"/>
                    </a:cubicBezTo>
                    <a:cubicBezTo>
                      <a:pt x="146717" y="217521"/>
                      <a:pt x="154372" y="228182"/>
                      <a:pt x="165135" y="232730"/>
                    </a:cubicBezTo>
                    <a:lnTo>
                      <a:pt x="29930" y="232730"/>
                    </a:lnTo>
                    <a:cubicBezTo>
                      <a:pt x="13381" y="232730"/>
                      <a:pt x="0" y="246104"/>
                      <a:pt x="0" y="262660"/>
                    </a:cubicBezTo>
                    <a:cubicBezTo>
                      <a:pt x="0" y="279209"/>
                      <a:pt x="13381" y="292590"/>
                      <a:pt x="29930" y="292590"/>
                    </a:cubicBezTo>
                    <a:lnTo>
                      <a:pt x="273128" y="292590"/>
                    </a:lnTo>
                    <a:cubicBezTo>
                      <a:pt x="289677" y="292590"/>
                      <a:pt x="303051" y="279209"/>
                      <a:pt x="303051" y="262660"/>
                    </a:cubicBezTo>
                    <a:cubicBezTo>
                      <a:pt x="303051" y="250243"/>
                      <a:pt x="295396" y="239581"/>
                      <a:pt x="284634" y="235034"/>
                    </a:cubicBezTo>
                    <a:lnTo>
                      <a:pt x="417742" y="235034"/>
                    </a:lnTo>
                    <a:cubicBezTo>
                      <a:pt x="434298" y="235034"/>
                      <a:pt x="447672" y="221659"/>
                      <a:pt x="447672" y="205104"/>
                    </a:cubicBezTo>
                    <a:cubicBezTo>
                      <a:pt x="447672" y="188555"/>
                      <a:pt x="434298" y="175174"/>
                      <a:pt x="417742" y="175174"/>
                    </a:cubicBezTo>
                    <a:lnTo>
                      <a:pt x="314772" y="175174"/>
                    </a:lnTo>
                    <a:cubicBezTo>
                      <a:pt x="302308" y="171564"/>
                      <a:pt x="292798" y="160761"/>
                      <a:pt x="292798" y="147132"/>
                    </a:cubicBezTo>
                    <a:cubicBezTo>
                      <a:pt x="292798" y="133068"/>
                      <a:pt x="302757" y="121897"/>
                      <a:pt x="315823" y="118669"/>
                    </a:cubicBezTo>
                    <a:cubicBezTo>
                      <a:pt x="314169" y="118267"/>
                      <a:pt x="494975" y="117624"/>
                      <a:pt x="494975" y="117624"/>
                    </a:cubicBezTo>
                    <a:cubicBezTo>
                      <a:pt x="511524" y="117624"/>
                      <a:pt x="524898" y="104243"/>
                      <a:pt x="524898" y="87694"/>
                    </a:cubicBezTo>
                    <a:cubicBezTo>
                      <a:pt x="524898" y="71138"/>
                      <a:pt x="511524" y="57764"/>
                      <a:pt x="494975" y="57764"/>
                    </a:cubicBezTo>
                    <a:lnTo>
                      <a:pt x="428625" y="57764"/>
                    </a:lnTo>
                    <a:cubicBezTo>
                      <a:pt x="439943" y="53471"/>
                      <a:pt x="448094" y="42715"/>
                      <a:pt x="448094" y="29930"/>
                    </a:cubicBezTo>
                    <a:cubicBezTo>
                      <a:pt x="448094" y="13374"/>
                      <a:pt x="434505" y="0"/>
                      <a:pt x="417956" y="0"/>
                    </a:cubicBezTo>
                    <a:lnTo>
                      <a:pt x="17706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35"/>
              <p:cNvSpPr/>
              <p:nvPr/>
            </p:nvSpPr>
            <p:spPr>
              <a:xfrm>
                <a:off x="3360260" y="5410191"/>
                <a:ext cx="64206" cy="59940"/>
              </a:xfrm>
              <a:custGeom>
                <a:avLst/>
                <a:gdLst/>
                <a:ahLst/>
                <a:cxnLst/>
                <a:rect l="l" t="t" r="r" b="b"/>
                <a:pathLst>
                  <a:path w="64206" h="59940" extrusionOk="0">
                    <a:moveTo>
                      <a:pt x="29970" y="0"/>
                    </a:moveTo>
                    <a:lnTo>
                      <a:pt x="34236" y="0"/>
                    </a:lnTo>
                    <a:cubicBezTo>
                      <a:pt x="50785" y="0"/>
                      <a:pt x="64207" y="13415"/>
                      <a:pt x="64207" y="29971"/>
                    </a:cubicBezTo>
                    <a:lnTo>
                      <a:pt x="64207" y="29971"/>
                    </a:lnTo>
                    <a:cubicBezTo>
                      <a:pt x="64207" y="46520"/>
                      <a:pt x="50785" y="59941"/>
                      <a:pt x="34236" y="59941"/>
                    </a:cubicBezTo>
                    <a:lnTo>
                      <a:pt x="29970" y="59941"/>
                    </a:lnTo>
                    <a:cubicBezTo>
                      <a:pt x="13415" y="59941"/>
                      <a:pt x="0" y="46520"/>
                      <a:pt x="0" y="29971"/>
                    </a:cubicBezTo>
                    <a:lnTo>
                      <a:pt x="0" y="29971"/>
                    </a:lnTo>
                    <a:cubicBezTo>
                      <a:pt x="0" y="13415"/>
                      <a:pt x="13415" y="0"/>
                      <a:pt x="2997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9" name="Google Shape;1149;p35"/>
            <p:cNvGrpSpPr/>
            <p:nvPr/>
          </p:nvGrpSpPr>
          <p:grpSpPr>
            <a:xfrm>
              <a:off x="2290921" y="4752312"/>
              <a:ext cx="857511" cy="857464"/>
              <a:chOff x="2290921" y="4752312"/>
              <a:chExt cx="857511" cy="857464"/>
            </a:xfrm>
          </p:grpSpPr>
          <p:grpSp>
            <p:nvGrpSpPr>
              <p:cNvPr id="1150" name="Google Shape;1150;p35"/>
              <p:cNvGrpSpPr/>
              <p:nvPr/>
            </p:nvGrpSpPr>
            <p:grpSpPr>
              <a:xfrm>
                <a:off x="2290968" y="4752312"/>
                <a:ext cx="857464" cy="857464"/>
                <a:chOff x="2290968" y="4752312"/>
                <a:chExt cx="857464" cy="857464"/>
              </a:xfrm>
            </p:grpSpPr>
            <p:sp>
              <p:nvSpPr>
                <p:cNvPr id="1151" name="Google Shape;1151;p35"/>
                <p:cNvSpPr/>
                <p:nvPr/>
              </p:nvSpPr>
              <p:spPr>
                <a:xfrm>
                  <a:off x="2290968" y="4752312"/>
                  <a:ext cx="857464" cy="857464"/>
                </a:xfrm>
                <a:custGeom>
                  <a:avLst/>
                  <a:gdLst/>
                  <a:ahLst/>
                  <a:cxnLst/>
                  <a:rect l="l" t="t" r="r" b="b"/>
                  <a:pathLst>
                    <a:path w="857464" h="857464" extrusionOk="0">
                      <a:moveTo>
                        <a:pt x="0" y="428732"/>
                      </a:moveTo>
                      <a:cubicBezTo>
                        <a:pt x="0" y="191950"/>
                        <a:pt x="191950" y="0"/>
                        <a:pt x="428732" y="0"/>
                      </a:cubicBezTo>
                      <a:cubicBezTo>
                        <a:pt x="665514" y="0"/>
                        <a:pt x="857464" y="191950"/>
                        <a:pt x="857464" y="428732"/>
                      </a:cubicBezTo>
                      <a:cubicBezTo>
                        <a:pt x="857464" y="665514"/>
                        <a:pt x="665514" y="857464"/>
                        <a:pt x="428732" y="857464"/>
                      </a:cubicBezTo>
                      <a:cubicBezTo>
                        <a:pt x="191950" y="857464"/>
                        <a:pt x="0" y="665514"/>
                        <a:pt x="0" y="4287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35"/>
                <p:cNvSpPr/>
                <p:nvPr/>
              </p:nvSpPr>
              <p:spPr>
                <a:xfrm>
                  <a:off x="2310805" y="4785214"/>
                  <a:ext cx="342078" cy="317924"/>
                </a:xfrm>
                <a:custGeom>
                  <a:avLst/>
                  <a:gdLst/>
                  <a:ahLst/>
                  <a:cxnLst/>
                  <a:rect l="l" t="t" r="r" b="b"/>
                  <a:pathLst>
                    <a:path w="342078" h="317924" extrusionOk="0">
                      <a:moveTo>
                        <a:pt x="329633" y="35"/>
                      </a:moveTo>
                      <a:cubicBezTo>
                        <a:pt x="308858" y="-1746"/>
                        <a:pt x="282712" y="64905"/>
                        <a:pt x="246125" y="57585"/>
                      </a:cubicBezTo>
                      <a:cubicBezTo>
                        <a:pt x="223012" y="52964"/>
                        <a:pt x="278646" y="18988"/>
                        <a:pt x="246962" y="6311"/>
                      </a:cubicBezTo>
                      <a:cubicBezTo>
                        <a:pt x="243385" y="4877"/>
                        <a:pt x="238925" y="4476"/>
                        <a:pt x="233989" y="4844"/>
                      </a:cubicBezTo>
                      <a:cubicBezTo>
                        <a:pt x="233862" y="4857"/>
                        <a:pt x="233694" y="4837"/>
                        <a:pt x="233567" y="4844"/>
                      </a:cubicBezTo>
                      <a:cubicBezTo>
                        <a:pt x="122821" y="54564"/>
                        <a:pt x="36949" y="149619"/>
                        <a:pt x="0" y="266667"/>
                      </a:cubicBezTo>
                      <a:cubicBezTo>
                        <a:pt x="13173" y="260961"/>
                        <a:pt x="3730" y="289344"/>
                        <a:pt x="13816" y="291366"/>
                      </a:cubicBezTo>
                      <a:cubicBezTo>
                        <a:pt x="30298" y="294661"/>
                        <a:pt x="48836" y="269814"/>
                        <a:pt x="64461" y="281528"/>
                      </a:cubicBezTo>
                      <a:cubicBezTo>
                        <a:pt x="79630" y="292900"/>
                        <a:pt x="90855" y="329313"/>
                        <a:pt x="115735" y="314385"/>
                      </a:cubicBezTo>
                      <a:cubicBezTo>
                        <a:pt x="138834" y="300528"/>
                        <a:pt x="148411" y="259735"/>
                        <a:pt x="167224" y="240922"/>
                      </a:cubicBezTo>
                      <a:cubicBezTo>
                        <a:pt x="194080" y="214073"/>
                        <a:pt x="238845" y="237044"/>
                        <a:pt x="268313" y="219371"/>
                      </a:cubicBezTo>
                      <a:cubicBezTo>
                        <a:pt x="310365" y="194135"/>
                        <a:pt x="294144" y="139057"/>
                        <a:pt x="304518" y="97561"/>
                      </a:cubicBezTo>
                      <a:cubicBezTo>
                        <a:pt x="309661" y="76994"/>
                        <a:pt x="355471" y="27045"/>
                        <a:pt x="338212" y="5473"/>
                      </a:cubicBezTo>
                      <a:cubicBezTo>
                        <a:pt x="335446" y="2011"/>
                        <a:pt x="332600" y="290"/>
                        <a:pt x="329633" y="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35"/>
                <p:cNvSpPr/>
                <p:nvPr/>
              </p:nvSpPr>
              <p:spPr>
                <a:xfrm>
                  <a:off x="2638832" y="4806418"/>
                  <a:ext cx="156631" cy="166818"/>
                </a:xfrm>
                <a:custGeom>
                  <a:avLst/>
                  <a:gdLst/>
                  <a:ahLst/>
                  <a:cxnLst/>
                  <a:rect l="l" t="t" r="r" b="b"/>
                  <a:pathLst>
                    <a:path w="156631" h="166818" extrusionOk="0">
                      <a:moveTo>
                        <a:pt x="26231" y="69754"/>
                      </a:moveTo>
                      <a:cubicBezTo>
                        <a:pt x="30578" y="59915"/>
                        <a:pt x="6602" y="82706"/>
                        <a:pt x="3996" y="93140"/>
                      </a:cubicBezTo>
                      <a:cubicBezTo>
                        <a:pt x="3166" y="96456"/>
                        <a:pt x="2851" y="99671"/>
                        <a:pt x="3996" y="103106"/>
                      </a:cubicBezTo>
                      <a:cubicBezTo>
                        <a:pt x="6126" y="109495"/>
                        <a:pt x="18154" y="108986"/>
                        <a:pt x="16266" y="118443"/>
                      </a:cubicBezTo>
                      <a:cubicBezTo>
                        <a:pt x="14009" y="129728"/>
                        <a:pt x="-16042" y="162129"/>
                        <a:pt x="11665" y="166750"/>
                      </a:cubicBezTo>
                      <a:cubicBezTo>
                        <a:pt x="29714" y="169757"/>
                        <a:pt x="159594" y="72754"/>
                        <a:pt x="156580" y="48664"/>
                      </a:cubicBezTo>
                      <a:cubicBezTo>
                        <a:pt x="151410" y="7308"/>
                        <a:pt x="109652" y="43065"/>
                        <a:pt x="95240" y="39462"/>
                      </a:cubicBezTo>
                      <a:cubicBezTo>
                        <a:pt x="70802" y="33354"/>
                        <a:pt x="93606" y="-14170"/>
                        <a:pt x="47703" y="4194"/>
                      </a:cubicBezTo>
                      <a:cubicBezTo>
                        <a:pt x="17163" y="16410"/>
                        <a:pt x="34898" y="37560"/>
                        <a:pt x="38501" y="55569"/>
                      </a:cubicBezTo>
                      <a:cubicBezTo>
                        <a:pt x="40121" y="63686"/>
                        <a:pt x="25916" y="70470"/>
                        <a:pt x="26231" y="697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35"/>
                <p:cNvSpPr/>
                <p:nvPr/>
              </p:nvSpPr>
              <p:spPr>
                <a:xfrm>
                  <a:off x="2376601" y="5121001"/>
                  <a:ext cx="98456" cy="91197"/>
                </a:xfrm>
                <a:custGeom>
                  <a:avLst/>
                  <a:gdLst/>
                  <a:ahLst/>
                  <a:cxnLst/>
                  <a:rect l="l" t="t" r="r" b="b"/>
                  <a:pathLst>
                    <a:path w="98456" h="91197" extrusionOk="0">
                      <a:moveTo>
                        <a:pt x="30096" y="20094"/>
                      </a:moveTo>
                      <a:cubicBezTo>
                        <a:pt x="30143" y="14348"/>
                        <a:pt x="25957" y="465"/>
                        <a:pt x="23164" y="150"/>
                      </a:cubicBezTo>
                      <a:cubicBezTo>
                        <a:pt x="7486" y="-1591"/>
                        <a:pt x="-4583" y="12065"/>
                        <a:pt x="1693" y="27756"/>
                      </a:cubicBezTo>
                      <a:cubicBezTo>
                        <a:pt x="11538" y="52362"/>
                        <a:pt x="41441" y="42376"/>
                        <a:pt x="48781" y="71724"/>
                      </a:cubicBezTo>
                      <a:cubicBezTo>
                        <a:pt x="49083" y="72929"/>
                        <a:pt x="50589" y="89157"/>
                        <a:pt x="51534" y="89860"/>
                      </a:cubicBezTo>
                      <a:cubicBezTo>
                        <a:pt x="55123" y="92559"/>
                        <a:pt x="89681" y="90724"/>
                        <a:pt x="94470" y="88326"/>
                      </a:cubicBezTo>
                      <a:cubicBezTo>
                        <a:pt x="115238" y="77945"/>
                        <a:pt x="48312" y="36041"/>
                        <a:pt x="43865" y="31587"/>
                      </a:cubicBezTo>
                      <a:cubicBezTo>
                        <a:pt x="37275" y="24997"/>
                        <a:pt x="30029" y="29417"/>
                        <a:pt x="30096" y="200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35"/>
                <p:cNvSpPr/>
                <p:nvPr/>
              </p:nvSpPr>
              <p:spPr>
                <a:xfrm>
                  <a:off x="2763408" y="5467870"/>
                  <a:ext cx="61410" cy="95731"/>
                </a:xfrm>
                <a:custGeom>
                  <a:avLst/>
                  <a:gdLst/>
                  <a:ahLst/>
                  <a:cxnLst/>
                  <a:rect l="l" t="t" r="r" b="b"/>
                  <a:pathLst>
                    <a:path w="61410" h="95731" extrusionOk="0">
                      <a:moveTo>
                        <a:pt x="47100" y="1304"/>
                      </a:moveTo>
                      <a:cubicBezTo>
                        <a:pt x="56302" y="-2085"/>
                        <a:pt x="24845" y="1357"/>
                        <a:pt x="18724" y="9012"/>
                      </a:cubicBezTo>
                      <a:cubicBezTo>
                        <a:pt x="11672" y="17826"/>
                        <a:pt x="-11313" y="86125"/>
                        <a:pt x="6816" y="95193"/>
                      </a:cubicBezTo>
                      <a:cubicBezTo>
                        <a:pt x="16902" y="100236"/>
                        <a:pt x="24892" y="68337"/>
                        <a:pt x="28536" y="62262"/>
                      </a:cubicBezTo>
                      <a:cubicBezTo>
                        <a:pt x="36853" y="48399"/>
                        <a:pt x="57374" y="44167"/>
                        <a:pt x="60763" y="27229"/>
                      </a:cubicBezTo>
                      <a:cubicBezTo>
                        <a:pt x="62725" y="17418"/>
                        <a:pt x="60113" y="12348"/>
                        <a:pt x="54461" y="4807"/>
                      </a:cubicBezTo>
                      <a:cubicBezTo>
                        <a:pt x="52565" y="2282"/>
                        <a:pt x="46364" y="1579"/>
                        <a:pt x="47100" y="13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35"/>
                <p:cNvSpPr/>
                <p:nvPr/>
              </p:nvSpPr>
              <p:spPr>
                <a:xfrm>
                  <a:off x="2698316" y="4856615"/>
                  <a:ext cx="450068" cy="693796"/>
                </a:xfrm>
                <a:custGeom>
                  <a:avLst/>
                  <a:gdLst/>
                  <a:ahLst/>
                  <a:cxnLst/>
                  <a:rect l="l" t="t" r="r" b="b"/>
                  <a:pathLst>
                    <a:path w="450068" h="693796" extrusionOk="0">
                      <a:moveTo>
                        <a:pt x="301055" y="0"/>
                      </a:moveTo>
                      <a:cubicBezTo>
                        <a:pt x="294699" y="8526"/>
                        <a:pt x="292295" y="18712"/>
                        <a:pt x="283475" y="25322"/>
                      </a:cubicBezTo>
                      <a:cubicBezTo>
                        <a:pt x="260670" y="42427"/>
                        <a:pt x="232836" y="33815"/>
                        <a:pt x="226126" y="67388"/>
                      </a:cubicBezTo>
                      <a:cubicBezTo>
                        <a:pt x="218538" y="105328"/>
                        <a:pt x="293072" y="101812"/>
                        <a:pt x="237216" y="146503"/>
                      </a:cubicBezTo>
                      <a:cubicBezTo>
                        <a:pt x="226963" y="154707"/>
                        <a:pt x="212202" y="153073"/>
                        <a:pt x="202893" y="164713"/>
                      </a:cubicBezTo>
                      <a:cubicBezTo>
                        <a:pt x="189351" y="181643"/>
                        <a:pt x="174838" y="215779"/>
                        <a:pt x="151826" y="224988"/>
                      </a:cubicBezTo>
                      <a:cubicBezTo>
                        <a:pt x="141137" y="229261"/>
                        <a:pt x="104744" y="238510"/>
                        <a:pt x="93647" y="236286"/>
                      </a:cubicBezTo>
                      <a:cubicBezTo>
                        <a:pt x="86957" y="234947"/>
                        <a:pt x="82503" y="211640"/>
                        <a:pt x="71252" y="222892"/>
                      </a:cubicBezTo>
                      <a:cubicBezTo>
                        <a:pt x="65586" y="228558"/>
                        <a:pt x="67970" y="237244"/>
                        <a:pt x="63509" y="243191"/>
                      </a:cubicBezTo>
                      <a:cubicBezTo>
                        <a:pt x="48802" y="262801"/>
                        <a:pt x="23004" y="269518"/>
                        <a:pt x="41743" y="300747"/>
                      </a:cubicBezTo>
                      <a:cubicBezTo>
                        <a:pt x="46217" y="308201"/>
                        <a:pt x="93714" y="294191"/>
                        <a:pt x="103485" y="290286"/>
                      </a:cubicBezTo>
                      <a:cubicBezTo>
                        <a:pt x="117235" y="284781"/>
                        <a:pt x="109459" y="272163"/>
                        <a:pt x="118132" y="263497"/>
                      </a:cubicBezTo>
                      <a:cubicBezTo>
                        <a:pt x="127944" y="253686"/>
                        <a:pt x="203630" y="238771"/>
                        <a:pt x="219850" y="250940"/>
                      </a:cubicBezTo>
                      <a:cubicBezTo>
                        <a:pt x="261112" y="281881"/>
                        <a:pt x="187590" y="296300"/>
                        <a:pt x="171503" y="307029"/>
                      </a:cubicBezTo>
                      <a:cubicBezTo>
                        <a:pt x="163245" y="312535"/>
                        <a:pt x="145893" y="294130"/>
                        <a:pt x="136342" y="295725"/>
                      </a:cubicBezTo>
                      <a:cubicBezTo>
                        <a:pt x="121206" y="298249"/>
                        <a:pt x="9188" y="331059"/>
                        <a:pt x="5324" y="340723"/>
                      </a:cubicBezTo>
                      <a:cubicBezTo>
                        <a:pt x="-3236" y="362128"/>
                        <a:pt x="6087" y="373339"/>
                        <a:pt x="9509" y="393880"/>
                      </a:cubicBezTo>
                      <a:cubicBezTo>
                        <a:pt x="11920" y="408346"/>
                        <a:pt x="-10207" y="443500"/>
                        <a:pt x="5953" y="455622"/>
                      </a:cubicBezTo>
                      <a:cubicBezTo>
                        <a:pt x="14090" y="461730"/>
                        <a:pt x="27297" y="459962"/>
                        <a:pt x="35461" y="466089"/>
                      </a:cubicBezTo>
                      <a:cubicBezTo>
                        <a:pt x="56645" y="481975"/>
                        <a:pt x="58426" y="507271"/>
                        <a:pt x="88624" y="515897"/>
                      </a:cubicBezTo>
                      <a:cubicBezTo>
                        <a:pt x="108984" y="521717"/>
                        <a:pt x="142176" y="511383"/>
                        <a:pt x="160198" y="524898"/>
                      </a:cubicBezTo>
                      <a:cubicBezTo>
                        <a:pt x="170545" y="532660"/>
                        <a:pt x="166587" y="546209"/>
                        <a:pt x="178408" y="555665"/>
                      </a:cubicBezTo>
                      <a:cubicBezTo>
                        <a:pt x="186511" y="562148"/>
                        <a:pt x="203703" y="567111"/>
                        <a:pt x="208545" y="576802"/>
                      </a:cubicBezTo>
                      <a:cubicBezTo>
                        <a:pt x="222060" y="603832"/>
                        <a:pt x="236975" y="662246"/>
                        <a:pt x="238268" y="693797"/>
                      </a:cubicBezTo>
                      <a:cubicBezTo>
                        <a:pt x="278713" y="669988"/>
                        <a:pt x="314885" y="639924"/>
                        <a:pt x="345424" y="604636"/>
                      </a:cubicBezTo>
                      <a:cubicBezTo>
                        <a:pt x="345444" y="604589"/>
                        <a:pt x="345404" y="604475"/>
                        <a:pt x="345424" y="604428"/>
                      </a:cubicBezTo>
                      <a:cubicBezTo>
                        <a:pt x="346308" y="602366"/>
                        <a:pt x="348250" y="599278"/>
                        <a:pt x="348558" y="597731"/>
                      </a:cubicBezTo>
                      <a:cubicBezTo>
                        <a:pt x="352691" y="577083"/>
                        <a:pt x="336483" y="567225"/>
                        <a:pt x="339564" y="548754"/>
                      </a:cubicBezTo>
                      <a:cubicBezTo>
                        <a:pt x="342551" y="530805"/>
                        <a:pt x="372086" y="524282"/>
                        <a:pt x="367606" y="501873"/>
                      </a:cubicBezTo>
                      <a:cubicBezTo>
                        <a:pt x="365161" y="489664"/>
                        <a:pt x="350086" y="483134"/>
                        <a:pt x="347936" y="472365"/>
                      </a:cubicBezTo>
                      <a:cubicBezTo>
                        <a:pt x="345639" y="460906"/>
                        <a:pt x="358732" y="452889"/>
                        <a:pt x="356307" y="440761"/>
                      </a:cubicBezTo>
                      <a:cubicBezTo>
                        <a:pt x="354050" y="429482"/>
                        <a:pt x="344620" y="425692"/>
                        <a:pt x="346469" y="412719"/>
                      </a:cubicBezTo>
                      <a:cubicBezTo>
                        <a:pt x="349550" y="391141"/>
                        <a:pt x="385668" y="374645"/>
                        <a:pt x="367606" y="350562"/>
                      </a:cubicBezTo>
                      <a:cubicBezTo>
                        <a:pt x="344339" y="319540"/>
                        <a:pt x="317349" y="343228"/>
                        <a:pt x="287031" y="337167"/>
                      </a:cubicBezTo>
                      <a:cubicBezTo>
                        <a:pt x="272839" y="334327"/>
                        <a:pt x="294706" y="309507"/>
                        <a:pt x="281378" y="302844"/>
                      </a:cubicBezTo>
                      <a:cubicBezTo>
                        <a:pt x="274426" y="299368"/>
                        <a:pt x="256551" y="318080"/>
                        <a:pt x="252078" y="309119"/>
                      </a:cubicBezTo>
                      <a:cubicBezTo>
                        <a:pt x="246264" y="297492"/>
                        <a:pt x="259639" y="245026"/>
                        <a:pt x="275103" y="241939"/>
                      </a:cubicBezTo>
                      <a:cubicBezTo>
                        <a:pt x="290312" y="238898"/>
                        <a:pt x="293152" y="257851"/>
                        <a:pt x="304611" y="260149"/>
                      </a:cubicBezTo>
                      <a:cubicBezTo>
                        <a:pt x="313619" y="261950"/>
                        <a:pt x="322031" y="258347"/>
                        <a:pt x="331193" y="261401"/>
                      </a:cubicBezTo>
                      <a:cubicBezTo>
                        <a:pt x="332907" y="261970"/>
                        <a:pt x="336135" y="262995"/>
                        <a:pt x="337468" y="264334"/>
                      </a:cubicBezTo>
                      <a:cubicBezTo>
                        <a:pt x="343047" y="269907"/>
                        <a:pt x="336450" y="293648"/>
                        <a:pt x="342283" y="296562"/>
                      </a:cubicBezTo>
                      <a:cubicBezTo>
                        <a:pt x="363339" y="307090"/>
                        <a:pt x="425256" y="288029"/>
                        <a:pt x="432696" y="325233"/>
                      </a:cubicBezTo>
                      <a:cubicBezTo>
                        <a:pt x="433721" y="330356"/>
                        <a:pt x="424854" y="339116"/>
                        <a:pt x="423695" y="344909"/>
                      </a:cubicBezTo>
                      <a:cubicBezTo>
                        <a:pt x="419288" y="366930"/>
                        <a:pt x="399364" y="430279"/>
                        <a:pt x="403396" y="446413"/>
                      </a:cubicBezTo>
                      <a:cubicBezTo>
                        <a:pt x="405358" y="454256"/>
                        <a:pt x="411627" y="469867"/>
                        <a:pt x="420768" y="479484"/>
                      </a:cubicBezTo>
                      <a:cubicBezTo>
                        <a:pt x="420983" y="478928"/>
                        <a:pt x="421184" y="478359"/>
                        <a:pt x="421391" y="477810"/>
                      </a:cubicBezTo>
                      <a:cubicBezTo>
                        <a:pt x="425624" y="466779"/>
                        <a:pt x="429549" y="455548"/>
                        <a:pt x="432904" y="444109"/>
                      </a:cubicBezTo>
                      <a:cubicBezTo>
                        <a:pt x="433044" y="443627"/>
                        <a:pt x="433185" y="443131"/>
                        <a:pt x="433326" y="442649"/>
                      </a:cubicBezTo>
                      <a:cubicBezTo>
                        <a:pt x="433761" y="441142"/>
                        <a:pt x="433949" y="439548"/>
                        <a:pt x="434371" y="438041"/>
                      </a:cubicBezTo>
                      <a:cubicBezTo>
                        <a:pt x="440900" y="414534"/>
                        <a:pt x="445756" y="390363"/>
                        <a:pt x="448180" y="365416"/>
                      </a:cubicBezTo>
                      <a:cubicBezTo>
                        <a:pt x="448194" y="365282"/>
                        <a:pt x="448174" y="365135"/>
                        <a:pt x="448180" y="365001"/>
                      </a:cubicBezTo>
                      <a:cubicBezTo>
                        <a:pt x="449466" y="351653"/>
                        <a:pt x="450069" y="338078"/>
                        <a:pt x="450069" y="324396"/>
                      </a:cubicBezTo>
                      <a:cubicBezTo>
                        <a:pt x="450069" y="308175"/>
                        <a:pt x="449105" y="292215"/>
                        <a:pt x="447343" y="276470"/>
                      </a:cubicBezTo>
                      <a:cubicBezTo>
                        <a:pt x="447323" y="276262"/>
                        <a:pt x="447370" y="276048"/>
                        <a:pt x="447343" y="275840"/>
                      </a:cubicBezTo>
                      <a:cubicBezTo>
                        <a:pt x="445655" y="260952"/>
                        <a:pt x="443198" y="246272"/>
                        <a:pt x="440023" y="231893"/>
                      </a:cubicBezTo>
                      <a:cubicBezTo>
                        <a:pt x="439239" y="228337"/>
                        <a:pt x="437960" y="224954"/>
                        <a:pt x="437090" y="221425"/>
                      </a:cubicBezTo>
                      <a:cubicBezTo>
                        <a:pt x="434531" y="211111"/>
                        <a:pt x="431806" y="200878"/>
                        <a:pt x="428510" y="190872"/>
                      </a:cubicBezTo>
                      <a:cubicBezTo>
                        <a:pt x="426702" y="185354"/>
                        <a:pt x="424673" y="179962"/>
                        <a:pt x="422650" y="174544"/>
                      </a:cubicBezTo>
                      <a:cubicBezTo>
                        <a:pt x="419248" y="165496"/>
                        <a:pt x="415538" y="156509"/>
                        <a:pt x="411560" y="147755"/>
                      </a:cubicBezTo>
                      <a:cubicBezTo>
                        <a:pt x="409865" y="144025"/>
                        <a:pt x="408124" y="140341"/>
                        <a:pt x="406322" y="136664"/>
                      </a:cubicBezTo>
                      <a:cubicBezTo>
                        <a:pt x="401601" y="127027"/>
                        <a:pt x="396665" y="117624"/>
                        <a:pt x="391254" y="108409"/>
                      </a:cubicBezTo>
                      <a:cubicBezTo>
                        <a:pt x="389057" y="104651"/>
                        <a:pt x="386659" y="101001"/>
                        <a:pt x="384349" y="97318"/>
                      </a:cubicBezTo>
                      <a:cubicBezTo>
                        <a:pt x="378710" y="88350"/>
                        <a:pt x="372829" y="79456"/>
                        <a:pt x="366561" y="70951"/>
                      </a:cubicBezTo>
                      <a:cubicBezTo>
                        <a:pt x="364344" y="67937"/>
                        <a:pt x="362154" y="64897"/>
                        <a:pt x="359863" y="61950"/>
                      </a:cubicBezTo>
                      <a:cubicBezTo>
                        <a:pt x="352630" y="52660"/>
                        <a:pt x="345002" y="43820"/>
                        <a:pt x="337053" y="35161"/>
                      </a:cubicBezTo>
                      <a:cubicBezTo>
                        <a:pt x="335278" y="33225"/>
                        <a:pt x="333624" y="31203"/>
                        <a:pt x="331815" y="29301"/>
                      </a:cubicBezTo>
                      <a:cubicBezTo>
                        <a:pt x="322057" y="19054"/>
                        <a:pt x="311770" y="9249"/>
                        <a:pt x="30105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35"/>
                <p:cNvSpPr/>
                <p:nvPr/>
              </p:nvSpPr>
              <p:spPr>
                <a:xfrm>
                  <a:off x="2835910" y="4970550"/>
                  <a:ext cx="75555" cy="54374"/>
                </a:xfrm>
                <a:custGeom>
                  <a:avLst/>
                  <a:gdLst/>
                  <a:ahLst/>
                  <a:cxnLst/>
                  <a:rect l="l" t="t" r="r" b="b"/>
                  <a:pathLst>
                    <a:path w="75555" h="54374" extrusionOk="0">
                      <a:moveTo>
                        <a:pt x="41859" y="5364"/>
                      </a:moveTo>
                      <a:cubicBezTo>
                        <a:pt x="45710" y="-2224"/>
                        <a:pt x="37961" y="461"/>
                        <a:pt x="32403" y="461"/>
                      </a:cubicBezTo>
                      <a:cubicBezTo>
                        <a:pt x="8091" y="461"/>
                        <a:pt x="15090" y="19066"/>
                        <a:pt x="11387" y="37591"/>
                      </a:cubicBezTo>
                      <a:cubicBezTo>
                        <a:pt x="10034" y="44328"/>
                        <a:pt x="-4774" y="47543"/>
                        <a:pt x="1575" y="52305"/>
                      </a:cubicBezTo>
                      <a:cubicBezTo>
                        <a:pt x="14119" y="61715"/>
                        <a:pt x="72064" y="36868"/>
                        <a:pt x="75144" y="21477"/>
                      </a:cubicBezTo>
                      <a:cubicBezTo>
                        <a:pt x="78406" y="5150"/>
                        <a:pt x="61529" y="1935"/>
                        <a:pt x="50619" y="4661"/>
                      </a:cubicBezTo>
                      <a:cubicBezTo>
                        <a:pt x="48288" y="5243"/>
                        <a:pt x="40205" y="8625"/>
                        <a:pt x="41859" y="53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8" name="Google Shape;1158;p35"/>
              <p:cNvSpPr/>
              <p:nvPr/>
            </p:nvSpPr>
            <p:spPr>
              <a:xfrm>
                <a:off x="2290921" y="5171179"/>
                <a:ext cx="224153" cy="325654"/>
              </a:xfrm>
              <a:custGeom>
                <a:avLst/>
                <a:gdLst/>
                <a:ahLst/>
                <a:cxnLst/>
                <a:rect l="l" t="t" r="r" b="b"/>
                <a:pathLst>
                  <a:path w="224153" h="325654" extrusionOk="0">
                    <a:moveTo>
                      <a:pt x="422" y="0"/>
                    </a:moveTo>
                    <a:cubicBezTo>
                      <a:pt x="348" y="3309"/>
                      <a:pt x="7" y="6510"/>
                      <a:pt x="0" y="9832"/>
                    </a:cubicBezTo>
                    <a:cubicBezTo>
                      <a:pt x="0" y="134930"/>
                      <a:pt x="53926" y="247276"/>
                      <a:pt x="139390" y="325655"/>
                    </a:cubicBezTo>
                    <a:cubicBezTo>
                      <a:pt x="142417" y="325340"/>
                      <a:pt x="145485" y="325313"/>
                      <a:pt x="148177" y="323766"/>
                    </a:cubicBezTo>
                    <a:cubicBezTo>
                      <a:pt x="178489" y="306447"/>
                      <a:pt x="163313" y="298062"/>
                      <a:pt x="159897" y="274166"/>
                    </a:cubicBezTo>
                    <a:cubicBezTo>
                      <a:pt x="158116" y="261696"/>
                      <a:pt x="172870" y="262258"/>
                      <a:pt x="174129" y="253445"/>
                    </a:cubicBezTo>
                    <a:cubicBezTo>
                      <a:pt x="175509" y="243807"/>
                      <a:pt x="167003" y="233172"/>
                      <a:pt x="171410" y="224358"/>
                    </a:cubicBezTo>
                    <a:cubicBezTo>
                      <a:pt x="181235" y="204708"/>
                      <a:pt x="220521" y="200918"/>
                      <a:pt x="223736" y="181663"/>
                    </a:cubicBezTo>
                    <a:cubicBezTo>
                      <a:pt x="226930" y="162449"/>
                      <a:pt x="211238" y="132318"/>
                      <a:pt x="196525" y="120551"/>
                    </a:cubicBezTo>
                    <a:cubicBezTo>
                      <a:pt x="178449" y="106091"/>
                      <a:pt x="145183" y="109252"/>
                      <a:pt x="127878" y="96273"/>
                    </a:cubicBezTo>
                    <a:cubicBezTo>
                      <a:pt x="117925" y="88806"/>
                      <a:pt x="127382" y="71734"/>
                      <a:pt x="119928" y="62787"/>
                    </a:cubicBezTo>
                    <a:cubicBezTo>
                      <a:pt x="109487" y="50263"/>
                      <a:pt x="70268" y="41181"/>
                      <a:pt x="54208" y="38509"/>
                    </a:cubicBezTo>
                    <a:cubicBezTo>
                      <a:pt x="43365" y="36701"/>
                      <a:pt x="32763" y="41034"/>
                      <a:pt x="21980" y="36413"/>
                    </a:cubicBezTo>
                    <a:cubicBezTo>
                      <a:pt x="10575" y="31524"/>
                      <a:pt x="11955" y="9423"/>
                      <a:pt x="4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9" name="Google Shape;1159;p35"/>
            <p:cNvSpPr/>
            <p:nvPr/>
          </p:nvSpPr>
          <p:spPr>
            <a:xfrm>
              <a:off x="2411103" y="4875462"/>
              <a:ext cx="735862" cy="733564"/>
            </a:xfrm>
            <a:custGeom>
              <a:avLst/>
              <a:gdLst/>
              <a:ahLst/>
              <a:cxnLst/>
              <a:rect l="l" t="t" r="r" b="b"/>
              <a:pathLst>
                <a:path w="735862" h="733564" extrusionOk="0">
                  <a:moveTo>
                    <a:pt x="608406" y="0"/>
                  </a:moveTo>
                  <a:lnTo>
                    <a:pt x="0" y="603591"/>
                  </a:lnTo>
                  <a:cubicBezTo>
                    <a:pt x="77889" y="683650"/>
                    <a:pt x="186506" y="733565"/>
                    <a:pt x="307029" y="733565"/>
                  </a:cubicBezTo>
                  <a:cubicBezTo>
                    <a:pt x="543811" y="733565"/>
                    <a:pt x="735862" y="541514"/>
                    <a:pt x="735862" y="304726"/>
                  </a:cubicBezTo>
                  <a:cubicBezTo>
                    <a:pt x="735862" y="185434"/>
                    <a:pt x="687032" y="77722"/>
                    <a:pt x="608406"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60" name="Google Shape;1160;p35"/>
            <p:cNvGrpSpPr/>
            <p:nvPr/>
          </p:nvGrpSpPr>
          <p:grpSpPr>
            <a:xfrm>
              <a:off x="2539378" y="4345112"/>
              <a:ext cx="357056" cy="411687"/>
              <a:chOff x="2539378" y="4345112"/>
              <a:chExt cx="357056" cy="411687"/>
            </a:xfrm>
          </p:grpSpPr>
          <p:grpSp>
            <p:nvGrpSpPr>
              <p:cNvPr id="1161" name="Google Shape;1161;p35"/>
              <p:cNvGrpSpPr/>
              <p:nvPr/>
            </p:nvGrpSpPr>
            <p:grpSpPr>
              <a:xfrm>
                <a:off x="2713538" y="4539969"/>
                <a:ext cx="11478" cy="216830"/>
                <a:chOff x="2713538" y="4539969"/>
                <a:chExt cx="11478" cy="216830"/>
              </a:xfrm>
            </p:grpSpPr>
            <p:sp>
              <p:nvSpPr>
                <p:cNvPr id="1162" name="Google Shape;1162;p35"/>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35"/>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4" name="Google Shape;1164;p35"/>
              <p:cNvGrpSpPr/>
              <p:nvPr/>
            </p:nvGrpSpPr>
            <p:grpSpPr>
              <a:xfrm>
                <a:off x="2739953" y="4535520"/>
                <a:ext cx="156481" cy="158228"/>
                <a:chOff x="2739953" y="4535520"/>
                <a:chExt cx="156481" cy="158228"/>
              </a:xfrm>
            </p:grpSpPr>
            <p:sp>
              <p:nvSpPr>
                <p:cNvPr id="1165" name="Google Shape;1165;p35"/>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35"/>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7" name="Google Shape;1167;p35"/>
              <p:cNvGrpSpPr/>
              <p:nvPr/>
            </p:nvGrpSpPr>
            <p:grpSpPr>
              <a:xfrm>
                <a:off x="2539378" y="4535520"/>
                <a:ext cx="156483" cy="158228"/>
                <a:chOff x="2539378" y="4535520"/>
                <a:chExt cx="156483" cy="158228"/>
              </a:xfrm>
            </p:grpSpPr>
            <p:sp>
              <p:nvSpPr>
                <p:cNvPr id="1168" name="Google Shape;1168;p35"/>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35"/>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0" name="Google Shape;1170;p35"/>
              <p:cNvGrpSpPr/>
              <p:nvPr/>
            </p:nvGrpSpPr>
            <p:grpSpPr>
              <a:xfrm>
                <a:off x="2657637" y="4345112"/>
                <a:ext cx="121075" cy="218290"/>
                <a:chOff x="2657637" y="4345112"/>
                <a:chExt cx="121075" cy="218290"/>
              </a:xfrm>
            </p:grpSpPr>
            <p:sp>
              <p:nvSpPr>
                <p:cNvPr id="1171" name="Google Shape;1171;p35"/>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35"/>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73" name="Google Shape;1173;p35"/>
            <p:cNvGrpSpPr/>
            <p:nvPr/>
          </p:nvGrpSpPr>
          <p:grpSpPr>
            <a:xfrm>
              <a:off x="2942431" y="4808690"/>
              <a:ext cx="404152" cy="255962"/>
              <a:chOff x="2942431" y="4808690"/>
              <a:chExt cx="404152" cy="255962"/>
            </a:xfrm>
          </p:grpSpPr>
          <p:sp>
            <p:nvSpPr>
              <p:cNvPr id="1174" name="Google Shape;1174;p35"/>
              <p:cNvSpPr/>
              <p:nvPr/>
            </p:nvSpPr>
            <p:spPr>
              <a:xfrm>
                <a:off x="2942431" y="4808690"/>
                <a:ext cx="356629" cy="255962"/>
              </a:xfrm>
              <a:custGeom>
                <a:avLst/>
                <a:gdLst/>
                <a:ahLst/>
                <a:cxnLst/>
                <a:rect l="l" t="t" r="r" b="b"/>
                <a:pathLst>
                  <a:path w="356629" h="255962" extrusionOk="0">
                    <a:moveTo>
                      <a:pt x="103600" y="0"/>
                    </a:moveTo>
                    <a:cubicBezTo>
                      <a:pt x="89335" y="0"/>
                      <a:pt x="77648" y="11479"/>
                      <a:pt x="77648" y="25744"/>
                    </a:cubicBezTo>
                    <a:cubicBezTo>
                      <a:pt x="77648" y="39266"/>
                      <a:pt x="88263" y="50149"/>
                      <a:pt x="101510" y="51274"/>
                    </a:cubicBezTo>
                    <a:lnTo>
                      <a:pt x="29722" y="51274"/>
                    </a:lnTo>
                    <a:cubicBezTo>
                      <a:pt x="13401" y="51274"/>
                      <a:pt x="0" y="62968"/>
                      <a:pt x="0" y="77226"/>
                    </a:cubicBezTo>
                    <a:cubicBezTo>
                      <a:pt x="0" y="91491"/>
                      <a:pt x="13408" y="102970"/>
                      <a:pt x="29722" y="102970"/>
                    </a:cubicBezTo>
                    <a:cubicBezTo>
                      <a:pt x="29722" y="102970"/>
                      <a:pt x="108101" y="103292"/>
                      <a:pt x="107156" y="103600"/>
                    </a:cubicBezTo>
                    <a:cubicBezTo>
                      <a:pt x="117048" y="106815"/>
                      <a:pt x="124529" y="116432"/>
                      <a:pt x="124529" y="128085"/>
                    </a:cubicBezTo>
                    <a:cubicBezTo>
                      <a:pt x="124529" y="139732"/>
                      <a:pt x="117035" y="149141"/>
                      <a:pt x="107156" y="152363"/>
                    </a:cubicBezTo>
                    <a:cubicBezTo>
                      <a:pt x="108101" y="152671"/>
                      <a:pt x="63001" y="152992"/>
                      <a:pt x="63001" y="152992"/>
                    </a:cubicBezTo>
                    <a:cubicBezTo>
                      <a:pt x="50906" y="152992"/>
                      <a:pt x="41235" y="164471"/>
                      <a:pt x="41235" y="178737"/>
                    </a:cubicBezTo>
                    <a:cubicBezTo>
                      <a:pt x="41235" y="193002"/>
                      <a:pt x="50906" y="204474"/>
                      <a:pt x="63001" y="204474"/>
                    </a:cubicBezTo>
                    <a:lnTo>
                      <a:pt x="137923" y="204474"/>
                    </a:lnTo>
                    <a:cubicBezTo>
                      <a:pt x="125038" y="204977"/>
                      <a:pt x="114691" y="216275"/>
                      <a:pt x="114691" y="230219"/>
                    </a:cubicBezTo>
                    <a:cubicBezTo>
                      <a:pt x="114691" y="244484"/>
                      <a:pt x="125460" y="255963"/>
                      <a:pt x="138761" y="255963"/>
                    </a:cubicBezTo>
                    <a:lnTo>
                      <a:pt x="332566" y="255963"/>
                    </a:lnTo>
                    <a:cubicBezTo>
                      <a:pt x="345867" y="255963"/>
                      <a:pt x="356629" y="244484"/>
                      <a:pt x="356629" y="230219"/>
                    </a:cubicBezTo>
                    <a:cubicBezTo>
                      <a:pt x="356629" y="215953"/>
                      <a:pt x="345867" y="204267"/>
                      <a:pt x="332566" y="204267"/>
                    </a:cubicBezTo>
                    <a:lnTo>
                      <a:pt x="240264" y="204267"/>
                    </a:lnTo>
                    <a:cubicBezTo>
                      <a:pt x="251944" y="203724"/>
                      <a:pt x="261193" y="192647"/>
                      <a:pt x="261193" y="178737"/>
                    </a:cubicBezTo>
                    <a:cubicBezTo>
                      <a:pt x="261193" y="166072"/>
                      <a:pt x="253391" y="156040"/>
                      <a:pt x="243198" y="153829"/>
                    </a:cubicBezTo>
                    <a:lnTo>
                      <a:pt x="307867" y="153829"/>
                    </a:lnTo>
                    <a:cubicBezTo>
                      <a:pt x="321167" y="153829"/>
                      <a:pt x="332144" y="142350"/>
                      <a:pt x="332144" y="128085"/>
                    </a:cubicBezTo>
                    <a:cubicBezTo>
                      <a:pt x="332144" y="113820"/>
                      <a:pt x="321167" y="102133"/>
                      <a:pt x="307867" y="102133"/>
                    </a:cubicBezTo>
                    <a:lnTo>
                      <a:pt x="272498" y="102133"/>
                    </a:lnTo>
                    <a:cubicBezTo>
                      <a:pt x="286328" y="99997"/>
                      <a:pt x="296984" y="89944"/>
                      <a:pt x="296984" y="77226"/>
                    </a:cubicBezTo>
                    <a:cubicBezTo>
                      <a:pt x="296984" y="63678"/>
                      <a:pt x="284962" y="52774"/>
                      <a:pt x="269779" y="51696"/>
                    </a:cubicBezTo>
                    <a:lnTo>
                      <a:pt x="311423" y="51696"/>
                    </a:lnTo>
                    <a:cubicBezTo>
                      <a:pt x="325688" y="51696"/>
                      <a:pt x="337375" y="40009"/>
                      <a:pt x="337375" y="25744"/>
                    </a:cubicBezTo>
                    <a:cubicBezTo>
                      <a:pt x="337375" y="11479"/>
                      <a:pt x="325688" y="0"/>
                      <a:pt x="311423" y="0"/>
                    </a:cubicBezTo>
                    <a:lnTo>
                      <a:pt x="1036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35"/>
              <p:cNvSpPr/>
              <p:nvPr/>
            </p:nvSpPr>
            <p:spPr>
              <a:xfrm>
                <a:off x="3291137" y="4866835"/>
                <a:ext cx="55446" cy="51656"/>
              </a:xfrm>
              <a:custGeom>
                <a:avLst/>
                <a:gdLst/>
                <a:ahLst/>
                <a:cxnLst/>
                <a:rect l="l" t="t" r="r" b="b"/>
                <a:pathLst>
                  <a:path w="55446" h="51656" extrusionOk="0">
                    <a:moveTo>
                      <a:pt x="25831" y="0"/>
                    </a:moveTo>
                    <a:lnTo>
                      <a:pt x="29622" y="0"/>
                    </a:lnTo>
                    <a:cubicBezTo>
                      <a:pt x="43887" y="0"/>
                      <a:pt x="55447" y="11560"/>
                      <a:pt x="55447" y="25825"/>
                    </a:cubicBezTo>
                    <a:lnTo>
                      <a:pt x="55447" y="25825"/>
                    </a:lnTo>
                    <a:cubicBezTo>
                      <a:pt x="55447" y="40090"/>
                      <a:pt x="43887" y="51656"/>
                      <a:pt x="29622" y="51656"/>
                    </a:cubicBezTo>
                    <a:lnTo>
                      <a:pt x="25831" y="51656"/>
                    </a:lnTo>
                    <a:cubicBezTo>
                      <a:pt x="11566" y="51656"/>
                      <a:pt x="0" y="40090"/>
                      <a:pt x="0" y="25825"/>
                    </a:cubicBezTo>
                    <a:lnTo>
                      <a:pt x="0" y="25825"/>
                    </a:lnTo>
                    <a:cubicBezTo>
                      <a:pt x="0" y="11560"/>
                      <a:pt x="11566" y="0"/>
                      <a:pt x="2583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6" name="Google Shape;1176;p35"/>
            <p:cNvSpPr/>
            <p:nvPr/>
          </p:nvSpPr>
          <p:spPr>
            <a:xfrm>
              <a:off x="2153335" y="5284182"/>
              <a:ext cx="447253" cy="215879"/>
            </a:xfrm>
            <a:custGeom>
              <a:avLst/>
              <a:gdLst/>
              <a:ahLst/>
              <a:cxnLst/>
              <a:rect l="l" t="t" r="r" b="b"/>
              <a:pathLst>
                <a:path w="447253" h="215879" extrusionOk="0">
                  <a:moveTo>
                    <a:pt x="111968" y="0"/>
                  </a:moveTo>
                  <a:cubicBezTo>
                    <a:pt x="96986" y="0"/>
                    <a:pt x="84972" y="12229"/>
                    <a:pt x="84972" y="27204"/>
                  </a:cubicBezTo>
                  <a:cubicBezTo>
                    <a:pt x="84972" y="41068"/>
                    <a:pt x="95433" y="51957"/>
                    <a:pt x="108834" y="53578"/>
                  </a:cubicBezTo>
                  <a:lnTo>
                    <a:pt x="26999" y="53578"/>
                  </a:lnTo>
                  <a:cubicBezTo>
                    <a:pt x="12018" y="53578"/>
                    <a:pt x="0" y="65593"/>
                    <a:pt x="0" y="80575"/>
                  </a:cubicBezTo>
                  <a:cubicBezTo>
                    <a:pt x="1" y="95557"/>
                    <a:pt x="12018" y="107786"/>
                    <a:pt x="26999" y="107786"/>
                  </a:cubicBezTo>
                  <a:lnTo>
                    <a:pt x="75555" y="107786"/>
                  </a:lnTo>
                  <a:cubicBezTo>
                    <a:pt x="62516" y="109762"/>
                    <a:pt x="52322" y="120571"/>
                    <a:pt x="52322" y="134153"/>
                  </a:cubicBezTo>
                  <a:cubicBezTo>
                    <a:pt x="52322" y="149135"/>
                    <a:pt x="64552" y="161364"/>
                    <a:pt x="79533" y="161364"/>
                  </a:cubicBezTo>
                  <a:lnTo>
                    <a:pt x="229023" y="162509"/>
                  </a:lnTo>
                  <a:cubicBezTo>
                    <a:pt x="216138" y="164612"/>
                    <a:pt x="206212" y="175395"/>
                    <a:pt x="206212" y="188876"/>
                  </a:cubicBezTo>
                  <a:cubicBezTo>
                    <a:pt x="206212" y="203858"/>
                    <a:pt x="218227" y="215880"/>
                    <a:pt x="233209" y="215880"/>
                  </a:cubicBezTo>
                  <a:lnTo>
                    <a:pt x="420042" y="214728"/>
                  </a:lnTo>
                  <a:cubicBezTo>
                    <a:pt x="435024" y="214728"/>
                    <a:pt x="447253" y="202713"/>
                    <a:pt x="447253" y="187731"/>
                  </a:cubicBezTo>
                  <a:cubicBezTo>
                    <a:pt x="447253" y="172749"/>
                    <a:pt x="435024" y="160527"/>
                    <a:pt x="420042" y="160527"/>
                  </a:cubicBezTo>
                  <a:lnTo>
                    <a:pt x="352655" y="160527"/>
                  </a:lnTo>
                  <a:cubicBezTo>
                    <a:pt x="365594" y="158444"/>
                    <a:pt x="375673" y="147668"/>
                    <a:pt x="375673" y="134153"/>
                  </a:cubicBezTo>
                  <a:cubicBezTo>
                    <a:pt x="375673" y="120297"/>
                    <a:pt x="365031" y="109219"/>
                    <a:pt x="351610" y="107572"/>
                  </a:cubicBezTo>
                  <a:lnTo>
                    <a:pt x="213479" y="107572"/>
                  </a:lnTo>
                  <a:cubicBezTo>
                    <a:pt x="198497" y="107572"/>
                    <a:pt x="186268" y="95349"/>
                    <a:pt x="186268" y="80367"/>
                  </a:cubicBezTo>
                  <a:cubicBezTo>
                    <a:pt x="186268" y="65385"/>
                    <a:pt x="198497" y="53370"/>
                    <a:pt x="213479" y="53370"/>
                  </a:cubicBezTo>
                  <a:lnTo>
                    <a:pt x="281911" y="53370"/>
                  </a:lnTo>
                  <a:cubicBezTo>
                    <a:pt x="294817" y="51288"/>
                    <a:pt x="304937" y="40693"/>
                    <a:pt x="304937" y="27204"/>
                  </a:cubicBezTo>
                  <a:cubicBezTo>
                    <a:pt x="304937" y="12229"/>
                    <a:pt x="292707" y="0"/>
                    <a:pt x="277726" y="0"/>
                  </a:cubicBezTo>
                  <a:lnTo>
                    <a:pt x="11196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00" name="Google Shape;1200;p35"/>
          <p:cNvGrpSpPr/>
          <p:nvPr/>
        </p:nvGrpSpPr>
        <p:grpSpPr>
          <a:xfrm>
            <a:off x="10273398" y="5140076"/>
            <a:ext cx="402510" cy="402628"/>
            <a:chOff x="3041812" y="75577"/>
            <a:chExt cx="206088" cy="206148"/>
          </a:xfrm>
        </p:grpSpPr>
        <p:sp>
          <p:nvSpPr>
            <p:cNvPr id="1201" name="Google Shape;1201;p35"/>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35"/>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35"/>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05" name="Google Shape;1205;p35"/>
          <p:cNvSpPr/>
          <p:nvPr/>
        </p:nvSpPr>
        <p:spPr>
          <a:xfrm>
            <a:off x="329784" y="1347607"/>
            <a:ext cx="3117954" cy="1680405"/>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Hệ</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thống</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các</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luận</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điểm</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gồm</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5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luận</a:t>
            </a:r>
            <a:r>
              <a:rPr lang="en-US" sz="2800" b="1" dirty="0" smtClean="0">
                <a:solidFill>
                  <a:schemeClr val="tx2"/>
                </a:solidFill>
                <a:latin typeface="Times New Roman" panose="02020603050405020304" pitchFamily="18" charset="0"/>
                <a:ea typeface="DM Sans"/>
                <a:cs typeface="Times New Roman" panose="02020603050405020304" pitchFamily="18" charset="0"/>
                <a:sym typeface="DM Sans"/>
              </a:rPr>
              <a:t> </a:t>
            </a:r>
            <a:r>
              <a:rPr lang="en-US" sz="2800" b="1" dirty="0" err="1" smtClean="0">
                <a:solidFill>
                  <a:schemeClr val="tx2"/>
                </a:solidFill>
                <a:latin typeface="Times New Roman" panose="02020603050405020304" pitchFamily="18" charset="0"/>
                <a:ea typeface="DM Sans"/>
                <a:cs typeface="Times New Roman" panose="02020603050405020304" pitchFamily="18" charset="0"/>
                <a:sym typeface="DM Sans"/>
              </a:rPr>
              <a:t>điểm</a:t>
            </a:r>
            <a:endParaRPr sz="2800" b="1" dirty="0">
              <a:solidFill>
                <a:schemeClr val="tx2"/>
              </a:solidFill>
              <a:latin typeface="Times New Roman" panose="02020603050405020304" pitchFamily="18" charset="0"/>
              <a:ea typeface="DM Sans"/>
              <a:cs typeface="Times New Roman" panose="02020603050405020304" pitchFamily="18" charset="0"/>
              <a:sym typeface="DM Sans"/>
            </a:endParaRPr>
          </a:p>
        </p:txBody>
      </p:sp>
      <p:sp>
        <p:nvSpPr>
          <p:cNvPr id="1210" name="Google Shape;1210;p35"/>
          <p:cNvSpPr/>
          <p:nvPr/>
        </p:nvSpPr>
        <p:spPr>
          <a:xfrm>
            <a:off x="3943594" y="4137285"/>
            <a:ext cx="4377338" cy="2012221"/>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bg1">
              <a:lumMod val="20000"/>
              <a:lumOff val="80000"/>
            </a:schemeClr>
          </a:solidFill>
          <a:ln>
            <a:noFill/>
          </a:ln>
        </p:spPr>
        <p:txBody>
          <a:bodyPr spcFirstLastPara="1" wrap="square" lIns="91425" tIns="45700" rIns="91425" bIns="45700" anchor="ctr" anchorCtr="0">
            <a:noAutofit/>
          </a:bodyPr>
          <a:lstStyle/>
          <a:p>
            <a:pPr algn="just"/>
            <a:r>
              <a:rPr lang="en-US" sz="2400" dirty="0" smtClean="0">
                <a:latin typeface="+mj-lt"/>
              </a:rPr>
              <a:t>(3)</a:t>
            </a:r>
            <a:r>
              <a:rPr lang="vi-VN" sz="2400" dirty="0" smtClean="0">
                <a:latin typeface="+mj-lt"/>
              </a:rPr>
              <a:t>Thơ </a:t>
            </a:r>
            <a:r>
              <a:rPr lang="vi-VN" sz="2400" dirty="0">
                <a:latin typeface="+mj-lt"/>
              </a:rPr>
              <a:t>không biểu đạt bằng ý niệm, bằng luận lí, mà bằng hình ảnh thấm đẫm cảm xúc.</a:t>
            </a:r>
            <a:endParaRPr lang="en-US" sz="2400" dirty="0">
              <a:latin typeface="+mj-lt"/>
            </a:endParaRPr>
          </a:p>
        </p:txBody>
      </p:sp>
      <p:sp>
        <p:nvSpPr>
          <p:cNvPr id="5" name="TextBox 4">
            <a:extLst>
              <a:ext uri="{FF2B5EF4-FFF2-40B4-BE49-F238E27FC236}">
                <a16:creationId xmlns:a16="http://schemas.microsoft.com/office/drawing/2014/main" id="{F9D362A7-A23D-4F49-974A-A128A74E9764}"/>
              </a:ext>
            </a:extLst>
          </p:cNvPr>
          <p:cNvSpPr txBox="1"/>
          <p:nvPr/>
        </p:nvSpPr>
        <p:spPr>
          <a:xfrm>
            <a:off x="8824396" y="3950273"/>
            <a:ext cx="2898004" cy="1938992"/>
          </a:xfrm>
          <a:prstGeom prst="rect">
            <a:avLst/>
          </a:prstGeom>
          <a:solidFill>
            <a:schemeClr val="tx2">
              <a:lumMod val="95000"/>
            </a:schemeClr>
          </a:solidFill>
        </p:spPr>
        <p:txBody>
          <a:bodyPr wrap="square" rtlCol="0">
            <a:spAutoFit/>
          </a:bodyPr>
          <a:lstStyle/>
          <a:p>
            <a:r>
              <a:rPr lang="en-US" sz="2400" dirty="0" smtClean="0">
                <a:latin typeface="+mj-lt"/>
              </a:rPr>
              <a:t>(5)</a:t>
            </a:r>
            <a:r>
              <a:rPr lang="vi-VN" sz="2400" dirty="0" smtClean="0">
                <a:latin typeface="+mj-lt"/>
              </a:rPr>
              <a:t> </a:t>
            </a:r>
            <a:r>
              <a:rPr lang="vi-VN" sz="2400" dirty="0">
                <a:latin typeface="+mj-lt"/>
              </a:rPr>
              <a:t>Những luật lệ của thơ, từ âm điệu, đến vần, đều là những võ khí rất mạnh trong tay người làm thơ.</a:t>
            </a:r>
            <a:endParaRPr lang="en-US" sz="2400" dirty="0">
              <a:latin typeface="+mj-lt"/>
            </a:endParaRPr>
          </a:p>
        </p:txBody>
      </p:sp>
      <p:sp>
        <p:nvSpPr>
          <p:cNvPr id="85" name="Google Shape;829;p27"/>
          <p:cNvSpPr/>
          <p:nvPr/>
        </p:nvSpPr>
        <p:spPr>
          <a:xfrm>
            <a:off x="553307" y="0"/>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1"/>
                                        </p:tgtEl>
                                        <p:attrNameLst>
                                          <p:attrName>style.visibility</p:attrName>
                                        </p:attrNameLst>
                                      </p:cBhvr>
                                      <p:to>
                                        <p:strVal val="visible"/>
                                      </p:to>
                                    </p:set>
                                    <p:anim calcmode="lin" valueType="num">
                                      <p:cBhvr additive="base">
                                        <p:cTn id="7" dur="500" fill="hold"/>
                                        <p:tgtEl>
                                          <p:spTgt spid="1131"/>
                                        </p:tgtEl>
                                        <p:attrNameLst>
                                          <p:attrName>ppt_x</p:attrName>
                                        </p:attrNameLst>
                                      </p:cBhvr>
                                      <p:tavLst>
                                        <p:tav tm="0">
                                          <p:val>
                                            <p:strVal val="#ppt_x"/>
                                          </p:val>
                                        </p:tav>
                                        <p:tav tm="100000">
                                          <p:val>
                                            <p:strVal val="#ppt_x"/>
                                          </p:val>
                                        </p:tav>
                                      </p:tavLst>
                                    </p:anim>
                                    <p:anim calcmode="lin" valueType="num">
                                      <p:cBhvr additive="base">
                                        <p:cTn id="8" dur="500" fill="hold"/>
                                        <p:tgtEl>
                                          <p:spTgt spid="11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5"/>
                                        </p:tgtEl>
                                        <p:attrNameLst>
                                          <p:attrName>style.visibility</p:attrName>
                                        </p:attrNameLst>
                                      </p:cBhvr>
                                      <p:to>
                                        <p:strVal val="visible"/>
                                      </p:to>
                                    </p:set>
                                    <p:anim calcmode="lin" valueType="num">
                                      <p:cBhvr additive="base">
                                        <p:cTn id="13" dur="500" fill="hold"/>
                                        <p:tgtEl>
                                          <p:spTgt spid="1205"/>
                                        </p:tgtEl>
                                        <p:attrNameLst>
                                          <p:attrName>ppt_x</p:attrName>
                                        </p:attrNameLst>
                                      </p:cBhvr>
                                      <p:tavLst>
                                        <p:tav tm="0">
                                          <p:val>
                                            <p:strVal val="#ppt_x"/>
                                          </p:val>
                                        </p:tav>
                                        <p:tav tm="100000">
                                          <p:val>
                                            <p:strVal val="#ppt_x"/>
                                          </p:val>
                                        </p:tav>
                                      </p:tavLst>
                                    </p:anim>
                                    <p:anim calcmode="lin" valueType="num">
                                      <p:cBhvr additive="base">
                                        <p:cTn id="14" dur="500" fill="hold"/>
                                        <p:tgtEl>
                                          <p:spTgt spid="12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32">
                                            <p:txEl>
                                              <p:pRg st="0" end="0"/>
                                            </p:txEl>
                                          </p:spTgt>
                                        </p:tgtEl>
                                        <p:attrNameLst>
                                          <p:attrName>style.visibility</p:attrName>
                                        </p:attrNameLst>
                                      </p:cBhvr>
                                      <p:to>
                                        <p:strVal val="visible"/>
                                      </p:to>
                                    </p:set>
                                    <p:animEffect transition="in" filter="wipe(down)">
                                      <p:cBhvr>
                                        <p:cTn id="19" dur="580">
                                          <p:stCondLst>
                                            <p:cond delay="0"/>
                                          </p:stCondLst>
                                        </p:cTn>
                                        <p:tgtEl>
                                          <p:spTgt spid="1132">
                                            <p:txEl>
                                              <p:pRg st="0" end="0"/>
                                            </p:txEl>
                                          </p:spTgt>
                                        </p:tgtEl>
                                      </p:cBhvr>
                                    </p:animEffect>
                                    <p:anim calcmode="lin" valueType="num">
                                      <p:cBhvr>
                                        <p:cTn id="20" dur="1822" tmFilter="0,0; 0.14,0.36; 0.43,0.73; 0.71,0.91; 1.0,1.0">
                                          <p:stCondLst>
                                            <p:cond delay="0"/>
                                          </p:stCondLst>
                                        </p:cTn>
                                        <p:tgtEl>
                                          <p:spTgt spid="1132">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32">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32">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32">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32">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1132">
                                            <p:txEl>
                                              <p:pRg st="0" end="0"/>
                                            </p:txEl>
                                          </p:spTgt>
                                        </p:tgtEl>
                                      </p:cBhvr>
                                      <p:to x="100000" y="60000"/>
                                    </p:animScale>
                                    <p:animScale>
                                      <p:cBhvr>
                                        <p:cTn id="26" dur="166" decel="50000">
                                          <p:stCondLst>
                                            <p:cond delay="676"/>
                                          </p:stCondLst>
                                        </p:cTn>
                                        <p:tgtEl>
                                          <p:spTgt spid="1132">
                                            <p:txEl>
                                              <p:pRg st="0" end="0"/>
                                            </p:txEl>
                                          </p:spTgt>
                                        </p:tgtEl>
                                      </p:cBhvr>
                                      <p:to x="100000" y="100000"/>
                                    </p:animScale>
                                    <p:animScale>
                                      <p:cBhvr>
                                        <p:cTn id="27" dur="26">
                                          <p:stCondLst>
                                            <p:cond delay="1312"/>
                                          </p:stCondLst>
                                        </p:cTn>
                                        <p:tgtEl>
                                          <p:spTgt spid="1132">
                                            <p:txEl>
                                              <p:pRg st="0" end="0"/>
                                            </p:txEl>
                                          </p:spTgt>
                                        </p:tgtEl>
                                      </p:cBhvr>
                                      <p:to x="100000" y="80000"/>
                                    </p:animScale>
                                    <p:animScale>
                                      <p:cBhvr>
                                        <p:cTn id="28" dur="166" decel="50000">
                                          <p:stCondLst>
                                            <p:cond delay="1338"/>
                                          </p:stCondLst>
                                        </p:cTn>
                                        <p:tgtEl>
                                          <p:spTgt spid="1132">
                                            <p:txEl>
                                              <p:pRg st="0" end="0"/>
                                            </p:txEl>
                                          </p:spTgt>
                                        </p:tgtEl>
                                      </p:cBhvr>
                                      <p:to x="100000" y="100000"/>
                                    </p:animScale>
                                    <p:animScale>
                                      <p:cBhvr>
                                        <p:cTn id="29" dur="26">
                                          <p:stCondLst>
                                            <p:cond delay="1642"/>
                                          </p:stCondLst>
                                        </p:cTn>
                                        <p:tgtEl>
                                          <p:spTgt spid="1132">
                                            <p:txEl>
                                              <p:pRg st="0" end="0"/>
                                            </p:txEl>
                                          </p:spTgt>
                                        </p:tgtEl>
                                      </p:cBhvr>
                                      <p:to x="100000" y="90000"/>
                                    </p:animScale>
                                    <p:animScale>
                                      <p:cBhvr>
                                        <p:cTn id="30" dur="166" decel="50000">
                                          <p:stCondLst>
                                            <p:cond delay="1668"/>
                                          </p:stCondLst>
                                        </p:cTn>
                                        <p:tgtEl>
                                          <p:spTgt spid="1132">
                                            <p:txEl>
                                              <p:pRg st="0" end="0"/>
                                            </p:txEl>
                                          </p:spTgt>
                                        </p:tgtEl>
                                      </p:cBhvr>
                                      <p:to x="100000" y="100000"/>
                                    </p:animScale>
                                    <p:animScale>
                                      <p:cBhvr>
                                        <p:cTn id="31" dur="26">
                                          <p:stCondLst>
                                            <p:cond delay="1808"/>
                                          </p:stCondLst>
                                        </p:cTn>
                                        <p:tgtEl>
                                          <p:spTgt spid="1132">
                                            <p:txEl>
                                              <p:pRg st="0" end="0"/>
                                            </p:txEl>
                                          </p:spTgt>
                                        </p:tgtEl>
                                      </p:cBhvr>
                                      <p:to x="100000" y="95000"/>
                                    </p:animScale>
                                    <p:animScale>
                                      <p:cBhvr>
                                        <p:cTn id="32" dur="166" decel="50000">
                                          <p:stCondLst>
                                            <p:cond delay="1834"/>
                                          </p:stCondLst>
                                        </p:cTn>
                                        <p:tgtEl>
                                          <p:spTgt spid="1132">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135">
                                            <p:txEl>
                                              <p:pRg st="0" end="0"/>
                                            </p:txEl>
                                          </p:spTgt>
                                        </p:tgtEl>
                                        <p:attrNameLst>
                                          <p:attrName>style.visibility</p:attrName>
                                        </p:attrNameLst>
                                      </p:cBhvr>
                                      <p:to>
                                        <p:strVal val="visible"/>
                                      </p:to>
                                    </p:set>
                                    <p:animEffect transition="in" filter="wipe(down)">
                                      <p:cBhvr>
                                        <p:cTn id="37" dur="580">
                                          <p:stCondLst>
                                            <p:cond delay="0"/>
                                          </p:stCondLst>
                                        </p:cTn>
                                        <p:tgtEl>
                                          <p:spTgt spid="1135">
                                            <p:txEl>
                                              <p:pRg st="0" end="0"/>
                                            </p:txEl>
                                          </p:spTgt>
                                        </p:tgtEl>
                                      </p:cBhvr>
                                    </p:animEffect>
                                    <p:anim calcmode="lin" valueType="num">
                                      <p:cBhvr>
                                        <p:cTn id="38" dur="1822" tmFilter="0,0; 0.14,0.36; 0.43,0.73; 0.71,0.91; 1.0,1.0">
                                          <p:stCondLst>
                                            <p:cond delay="0"/>
                                          </p:stCondLst>
                                        </p:cTn>
                                        <p:tgtEl>
                                          <p:spTgt spid="1135">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35">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35">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35">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35">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1135">
                                            <p:txEl>
                                              <p:pRg st="0" end="0"/>
                                            </p:txEl>
                                          </p:spTgt>
                                        </p:tgtEl>
                                      </p:cBhvr>
                                      <p:to x="100000" y="60000"/>
                                    </p:animScale>
                                    <p:animScale>
                                      <p:cBhvr>
                                        <p:cTn id="44" dur="166" decel="50000">
                                          <p:stCondLst>
                                            <p:cond delay="676"/>
                                          </p:stCondLst>
                                        </p:cTn>
                                        <p:tgtEl>
                                          <p:spTgt spid="1135">
                                            <p:txEl>
                                              <p:pRg st="0" end="0"/>
                                            </p:txEl>
                                          </p:spTgt>
                                        </p:tgtEl>
                                      </p:cBhvr>
                                      <p:to x="100000" y="100000"/>
                                    </p:animScale>
                                    <p:animScale>
                                      <p:cBhvr>
                                        <p:cTn id="45" dur="26">
                                          <p:stCondLst>
                                            <p:cond delay="1312"/>
                                          </p:stCondLst>
                                        </p:cTn>
                                        <p:tgtEl>
                                          <p:spTgt spid="1135">
                                            <p:txEl>
                                              <p:pRg st="0" end="0"/>
                                            </p:txEl>
                                          </p:spTgt>
                                        </p:tgtEl>
                                      </p:cBhvr>
                                      <p:to x="100000" y="80000"/>
                                    </p:animScale>
                                    <p:animScale>
                                      <p:cBhvr>
                                        <p:cTn id="46" dur="166" decel="50000">
                                          <p:stCondLst>
                                            <p:cond delay="1338"/>
                                          </p:stCondLst>
                                        </p:cTn>
                                        <p:tgtEl>
                                          <p:spTgt spid="1135">
                                            <p:txEl>
                                              <p:pRg st="0" end="0"/>
                                            </p:txEl>
                                          </p:spTgt>
                                        </p:tgtEl>
                                      </p:cBhvr>
                                      <p:to x="100000" y="100000"/>
                                    </p:animScale>
                                    <p:animScale>
                                      <p:cBhvr>
                                        <p:cTn id="47" dur="26">
                                          <p:stCondLst>
                                            <p:cond delay="1642"/>
                                          </p:stCondLst>
                                        </p:cTn>
                                        <p:tgtEl>
                                          <p:spTgt spid="1135">
                                            <p:txEl>
                                              <p:pRg st="0" end="0"/>
                                            </p:txEl>
                                          </p:spTgt>
                                        </p:tgtEl>
                                      </p:cBhvr>
                                      <p:to x="100000" y="90000"/>
                                    </p:animScale>
                                    <p:animScale>
                                      <p:cBhvr>
                                        <p:cTn id="48" dur="166" decel="50000">
                                          <p:stCondLst>
                                            <p:cond delay="1668"/>
                                          </p:stCondLst>
                                        </p:cTn>
                                        <p:tgtEl>
                                          <p:spTgt spid="1135">
                                            <p:txEl>
                                              <p:pRg st="0" end="0"/>
                                            </p:txEl>
                                          </p:spTgt>
                                        </p:tgtEl>
                                      </p:cBhvr>
                                      <p:to x="100000" y="100000"/>
                                    </p:animScale>
                                    <p:animScale>
                                      <p:cBhvr>
                                        <p:cTn id="49" dur="26">
                                          <p:stCondLst>
                                            <p:cond delay="1808"/>
                                          </p:stCondLst>
                                        </p:cTn>
                                        <p:tgtEl>
                                          <p:spTgt spid="1135">
                                            <p:txEl>
                                              <p:pRg st="0" end="0"/>
                                            </p:txEl>
                                          </p:spTgt>
                                        </p:tgtEl>
                                      </p:cBhvr>
                                      <p:to x="100000" y="95000"/>
                                    </p:animScale>
                                    <p:animScale>
                                      <p:cBhvr>
                                        <p:cTn id="50" dur="166" decel="50000">
                                          <p:stCondLst>
                                            <p:cond delay="1834"/>
                                          </p:stCondLst>
                                        </p:cTn>
                                        <p:tgtEl>
                                          <p:spTgt spid="1135">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10"/>
                                        </p:tgtEl>
                                        <p:attrNameLst>
                                          <p:attrName>style.visibility</p:attrName>
                                        </p:attrNameLst>
                                      </p:cBhvr>
                                      <p:to>
                                        <p:strVal val="visible"/>
                                      </p:to>
                                    </p:set>
                                    <p:anim calcmode="lin" valueType="num">
                                      <p:cBhvr additive="base">
                                        <p:cTn id="55" dur="500" fill="hold"/>
                                        <p:tgtEl>
                                          <p:spTgt spid="1210"/>
                                        </p:tgtEl>
                                        <p:attrNameLst>
                                          <p:attrName>ppt_x</p:attrName>
                                        </p:attrNameLst>
                                      </p:cBhvr>
                                      <p:tavLst>
                                        <p:tav tm="0">
                                          <p:val>
                                            <p:strVal val="#ppt_x"/>
                                          </p:val>
                                        </p:tav>
                                        <p:tav tm="100000">
                                          <p:val>
                                            <p:strVal val="#ppt_x"/>
                                          </p:val>
                                        </p:tav>
                                      </p:tavLst>
                                    </p:anim>
                                    <p:anim calcmode="lin" valueType="num">
                                      <p:cBhvr additive="base">
                                        <p:cTn id="56" dur="500" fill="hold"/>
                                        <p:tgtEl>
                                          <p:spTgt spid="12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136">
                                            <p:bg/>
                                          </p:spTgt>
                                        </p:tgtEl>
                                        <p:attrNameLst>
                                          <p:attrName>style.visibility</p:attrName>
                                        </p:attrNameLst>
                                      </p:cBhvr>
                                      <p:to>
                                        <p:strVal val="visible"/>
                                      </p:to>
                                    </p:set>
                                    <p:animEffect transition="in" filter="circle(in)">
                                      <p:cBhvr>
                                        <p:cTn id="61" dur="2000"/>
                                        <p:tgtEl>
                                          <p:spTgt spid="1136">
                                            <p:bg/>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136">
                                            <p:txEl>
                                              <p:pRg st="0" end="0"/>
                                            </p:txEl>
                                          </p:spTgt>
                                        </p:tgtEl>
                                        <p:attrNameLst>
                                          <p:attrName>style.visibility</p:attrName>
                                        </p:attrNameLst>
                                      </p:cBhvr>
                                      <p:to>
                                        <p:strVal val="visible"/>
                                      </p:to>
                                    </p:set>
                                    <p:animEffect transition="in" filter="circle(in)">
                                      <p:cBhvr>
                                        <p:cTn id="66" dur="2000"/>
                                        <p:tgtEl>
                                          <p:spTgt spid="113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1000" fill="hold"/>
                                        <p:tgtEl>
                                          <p:spTgt spid="5"/>
                                        </p:tgtEl>
                                        <p:attrNameLst>
                                          <p:attrName>ppt_w</p:attrName>
                                        </p:attrNameLst>
                                      </p:cBhvr>
                                      <p:tavLst>
                                        <p:tav tm="0">
                                          <p:val>
                                            <p:fltVal val="0"/>
                                          </p:val>
                                        </p:tav>
                                        <p:tav tm="100000">
                                          <p:val>
                                            <p:strVal val="#ppt_w"/>
                                          </p:val>
                                        </p:tav>
                                      </p:tavLst>
                                    </p:anim>
                                    <p:anim calcmode="lin" valueType="num">
                                      <p:cBhvr>
                                        <p:cTn id="72" dur="1000" fill="hold"/>
                                        <p:tgtEl>
                                          <p:spTgt spid="5"/>
                                        </p:tgtEl>
                                        <p:attrNameLst>
                                          <p:attrName>ppt_h</p:attrName>
                                        </p:attrNameLst>
                                      </p:cBhvr>
                                      <p:tavLst>
                                        <p:tav tm="0">
                                          <p:val>
                                            <p:fltVal val="0"/>
                                          </p:val>
                                        </p:tav>
                                        <p:tav tm="100000">
                                          <p:val>
                                            <p:strVal val="#ppt_h"/>
                                          </p:val>
                                        </p:tav>
                                      </p:tavLst>
                                    </p:anim>
                                    <p:anim calcmode="lin" valueType="num">
                                      <p:cBhvr>
                                        <p:cTn id="73" dur="1000" fill="hold"/>
                                        <p:tgtEl>
                                          <p:spTgt spid="5"/>
                                        </p:tgtEl>
                                        <p:attrNameLst>
                                          <p:attrName>style.rotation</p:attrName>
                                        </p:attrNameLst>
                                      </p:cBhvr>
                                      <p:tavLst>
                                        <p:tav tm="0">
                                          <p:val>
                                            <p:fltVal val="90"/>
                                          </p:val>
                                        </p:tav>
                                        <p:tav tm="100000">
                                          <p:val>
                                            <p:fltVal val="0"/>
                                          </p:val>
                                        </p:tav>
                                      </p:tavLst>
                                    </p:anim>
                                    <p:animEffect transition="in" filter="fade">
                                      <p:cBhvr>
                                        <p:cTn id="7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 grpId="0"/>
      <p:bldP spid="1132" grpId="0" uiExpand="1" build="p"/>
      <p:bldP spid="1135" grpId="0" build="p"/>
      <p:bldP spid="1136" grpId="0" uiExpand="1" build="p" animBg="1"/>
      <p:bldP spid="1205" grpId="0" animBg="1"/>
      <p:bldP spid="1210"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3C11A0-A9CB-452A-BF78-6202E5A38A72}"/>
              </a:ext>
            </a:extLst>
          </p:cNvPr>
          <p:cNvSpPr/>
          <p:nvPr/>
        </p:nvSpPr>
        <p:spPr>
          <a:xfrm>
            <a:off x="1526723" y="1790896"/>
            <a:ext cx="9055385" cy="4181846"/>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29" name="Google Shape;829;p27"/>
          <p:cNvSpPr/>
          <p:nvPr/>
        </p:nvSpPr>
        <p:spPr>
          <a:xfrm>
            <a:off x="3516346" y="1014427"/>
            <a:ext cx="47759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69215" indent="173990" algn="just">
              <a:lnSpc>
                <a:spcPct val="103000"/>
              </a:lnSpc>
            </a:pPr>
            <a:r>
              <a:rPr lang="vi-VN" sz="3600" b="1" kern="100" dirty="0">
                <a:solidFill>
                  <a:srgbClr val="181717"/>
                </a:solidFill>
                <a:latin typeface="Times New Roman" panose="02020603050405020304" pitchFamily="18" charset="0"/>
                <a:ea typeface="Calibri" panose="020F0502020204030204" pitchFamily="34" charset="0"/>
              </a:rPr>
              <a:t>2. Nghệ thuật lập luận</a:t>
            </a:r>
            <a:r>
              <a:rPr lang="vi-VN" sz="3600" b="1" i="1" kern="100" spc="-30" dirty="0">
                <a:solidFill>
                  <a:srgbClr val="181717"/>
                </a:solidFill>
                <a:latin typeface="Times New Roman" panose="02020603050405020304" pitchFamily="18" charset="0"/>
                <a:ea typeface="Calibri" panose="020F0502020204030204" pitchFamily="34" charset="0"/>
              </a:rPr>
              <a:t> </a:t>
            </a:r>
            <a:endParaRPr lang="en-US" sz="3600" kern="100" dirty="0">
              <a:solidFill>
                <a:srgbClr val="181717"/>
              </a:solidFill>
              <a:effectLst/>
              <a:latin typeface="Calibri" panose="020F0502020204030204" pitchFamily="34" charset="0"/>
              <a:ea typeface="Calibri" panose="020F0502020204030204" pitchFamily="34" charset="0"/>
            </a:endParaRPr>
          </a:p>
        </p:txBody>
      </p:sp>
      <p:grpSp>
        <p:nvGrpSpPr>
          <p:cNvPr id="830" name="Google Shape;830;p27"/>
          <p:cNvGrpSpPr/>
          <p:nvPr/>
        </p:nvGrpSpPr>
        <p:grpSpPr>
          <a:xfrm rot="-10104616">
            <a:off x="-180965" y="4947864"/>
            <a:ext cx="1924429" cy="2069932"/>
            <a:chOff x="10463935" y="-190643"/>
            <a:chExt cx="1924451" cy="2069956"/>
          </a:xfrm>
        </p:grpSpPr>
        <p:grpSp>
          <p:nvGrpSpPr>
            <p:cNvPr id="831" name="Google Shape;831;p27"/>
            <p:cNvGrpSpPr/>
            <p:nvPr/>
          </p:nvGrpSpPr>
          <p:grpSpPr>
            <a:xfrm rot="-8645107">
              <a:off x="11624464" y="-302749"/>
              <a:ext cx="64692" cy="1378966"/>
              <a:chOff x="2713538" y="4539969"/>
              <a:chExt cx="11478" cy="216830"/>
            </a:xfrm>
          </p:grpSpPr>
          <p:sp>
            <p:nvSpPr>
              <p:cNvPr id="832" name="Google Shape;832;p2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27"/>
            <p:cNvGrpSpPr/>
            <p:nvPr/>
          </p:nvGrpSpPr>
          <p:grpSpPr>
            <a:xfrm rot="-8645091">
              <a:off x="10695262" y="-12489"/>
              <a:ext cx="755986" cy="764426"/>
              <a:chOff x="2739953" y="4535520"/>
              <a:chExt cx="156481" cy="158228"/>
            </a:xfrm>
          </p:grpSpPr>
          <p:sp>
            <p:nvSpPr>
              <p:cNvPr id="835" name="Google Shape;835;p2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7" name="Google Shape;837;p27"/>
            <p:cNvGrpSpPr/>
            <p:nvPr/>
          </p:nvGrpSpPr>
          <p:grpSpPr>
            <a:xfrm rot="-8645091">
              <a:off x="11480051" y="555923"/>
              <a:ext cx="755996" cy="764426"/>
              <a:chOff x="2539378" y="4535520"/>
              <a:chExt cx="156483" cy="158228"/>
            </a:xfrm>
          </p:grpSpPr>
          <p:sp>
            <p:nvSpPr>
              <p:cNvPr id="838" name="Google Shape;838;p2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0" name="Google Shape;840;p27"/>
            <p:cNvGrpSpPr/>
            <p:nvPr/>
          </p:nvGrpSpPr>
          <p:grpSpPr>
            <a:xfrm rot="-8645091">
              <a:off x="10717639" y="753406"/>
              <a:ext cx="584934" cy="1054596"/>
              <a:chOff x="2657637" y="4345112"/>
              <a:chExt cx="121075" cy="218290"/>
            </a:xfrm>
          </p:grpSpPr>
          <p:sp>
            <p:nvSpPr>
              <p:cNvPr id="841" name="Google Shape;841;p2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3" name="Google Shape;843;p27"/>
          <p:cNvGrpSpPr/>
          <p:nvPr/>
        </p:nvGrpSpPr>
        <p:grpSpPr>
          <a:xfrm flipH="1">
            <a:off x="9630945" y="141818"/>
            <a:ext cx="2420773" cy="1168445"/>
            <a:chOff x="581277" y="3084757"/>
            <a:chExt cx="2420773" cy="1168445"/>
          </a:xfrm>
        </p:grpSpPr>
        <p:sp>
          <p:nvSpPr>
            <p:cNvPr id="844" name="Google Shape;844;p27"/>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7"/>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Table 2">
            <a:extLst>
              <a:ext uri="{FF2B5EF4-FFF2-40B4-BE49-F238E27FC236}">
                <a16:creationId xmlns:a16="http://schemas.microsoft.com/office/drawing/2014/main" id="{153757EE-07C9-4D46-9466-5572F6311AA7}"/>
              </a:ext>
            </a:extLst>
          </p:cNvPr>
          <p:cNvGraphicFramePr>
            <a:graphicFrameLocks noGrp="1"/>
          </p:cNvGraphicFramePr>
          <p:nvPr>
            <p:extLst>
              <p:ext uri="{D42A27DB-BD31-4B8C-83A1-F6EECF244321}">
                <p14:modId xmlns:p14="http://schemas.microsoft.com/office/powerpoint/2010/main" val="1745734974"/>
              </p:ext>
            </p:extLst>
          </p:nvPr>
        </p:nvGraphicFramePr>
        <p:xfrm>
          <a:off x="2045322" y="2978389"/>
          <a:ext cx="8101355" cy="3022048"/>
        </p:xfrm>
        <a:graphic>
          <a:graphicData uri="http://schemas.openxmlformats.org/drawingml/2006/table">
            <a:tbl>
              <a:tblPr firstRow="1" bandRow="1">
                <a:tableStyleId>{073A0DAA-6AF3-43AB-8588-CEC1D06C72B9}</a:tableStyleId>
              </a:tblPr>
              <a:tblGrid>
                <a:gridCol w="2998694">
                  <a:extLst>
                    <a:ext uri="{9D8B030D-6E8A-4147-A177-3AD203B41FA5}">
                      <a16:colId xmlns:a16="http://schemas.microsoft.com/office/drawing/2014/main" val="240592681"/>
                    </a:ext>
                  </a:extLst>
                </a:gridCol>
                <a:gridCol w="5102661">
                  <a:extLst>
                    <a:ext uri="{9D8B030D-6E8A-4147-A177-3AD203B41FA5}">
                      <a16:colId xmlns:a16="http://schemas.microsoft.com/office/drawing/2014/main" val="1488985340"/>
                    </a:ext>
                  </a:extLst>
                </a:gridCol>
              </a:tblGrid>
              <a:tr h="774170">
                <a:tc gridSpan="2">
                  <a:txBody>
                    <a:bodyPr/>
                    <a:lstStyle/>
                    <a:p>
                      <a:pPr marL="69215" indent="173990" algn="ctr">
                        <a:lnSpc>
                          <a:spcPct val="103000"/>
                        </a:lnSpc>
                        <a:spcAft>
                          <a:spcPts val="0"/>
                        </a:spcAft>
                      </a:pPr>
                      <a:r>
                        <a:rPr lang="vi-VN" sz="3200" b="1" kern="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Luận điểm</a:t>
                      </a:r>
                      <a:endParaRPr lang="en-US" sz="3200" kern="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93028491"/>
                  </a:ext>
                </a:extLst>
              </a:tr>
              <a:tr h="1123939">
                <a:tc>
                  <a:txBody>
                    <a:bodyPr/>
                    <a:lstStyle/>
                    <a:p>
                      <a:pPr marL="69215" indent="173990" algn="ctr">
                        <a:lnSpc>
                          <a:spcPct val="103000"/>
                        </a:lnSpc>
                        <a:spcAft>
                          <a:spcPts val="0"/>
                        </a:spcAft>
                      </a:pPr>
                      <a:r>
                        <a:rPr lang="vi-VN" sz="3200" b="1" kern="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Thao tác</a:t>
                      </a:r>
                      <a:endParaRPr lang="en-US" sz="3200" kern="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9215" indent="173990" algn="ctr">
                        <a:lnSpc>
                          <a:spcPct val="103000"/>
                        </a:lnSpc>
                        <a:spcAft>
                          <a:spcPts val="0"/>
                        </a:spcAft>
                      </a:pPr>
                      <a:r>
                        <a:rPr lang="vi-VN" sz="3200" b="1" kern="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Thao tác</a:t>
                      </a:r>
                      <a:endParaRPr lang="en-US" sz="3200" kern="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7854584"/>
                  </a:ext>
                </a:extLst>
              </a:tr>
              <a:tr h="1123939">
                <a:tc>
                  <a:txBody>
                    <a:bodyPr/>
                    <a:lstStyle/>
                    <a:p>
                      <a:pPr marL="69215" indent="173990" algn="just">
                        <a:lnSpc>
                          <a:spcPct val="103000"/>
                        </a:lnSpc>
                        <a:spcAft>
                          <a:spcPts val="0"/>
                        </a:spcAft>
                      </a:pPr>
                      <a:r>
                        <a:rPr lang="vi-VN" sz="1400" kern="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50" kern="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69215" indent="173990" algn="just">
                        <a:lnSpc>
                          <a:spcPct val="103000"/>
                        </a:lnSpc>
                        <a:spcAft>
                          <a:spcPts val="0"/>
                        </a:spcAft>
                      </a:pPr>
                      <a:r>
                        <a:rPr lang="vi-VN" sz="1400" kern="0" dirty="0">
                          <a:solidFill>
                            <a:srgbClr val="18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50" kern="1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042041"/>
                  </a:ext>
                </a:extLst>
              </a:tr>
            </a:tbl>
          </a:graphicData>
        </a:graphic>
      </p:graphicFrame>
      <p:sp>
        <p:nvSpPr>
          <p:cNvPr id="4" name="TextBox 3">
            <a:extLst>
              <a:ext uri="{FF2B5EF4-FFF2-40B4-BE49-F238E27FC236}">
                <a16:creationId xmlns:a16="http://schemas.microsoft.com/office/drawing/2014/main" id="{F9074D3E-5C46-4435-9603-66D9AC5DAF93}"/>
              </a:ext>
            </a:extLst>
          </p:cNvPr>
          <p:cNvSpPr txBox="1"/>
          <p:nvPr/>
        </p:nvSpPr>
        <p:spPr>
          <a:xfrm>
            <a:off x="2352685" y="1786895"/>
            <a:ext cx="7780569" cy="1106713"/>
          </a:xfrm>
          <a:prstGeom prst="rect">
            <a:avLst/>
          </a:prstGeom>
          <a:solidFill>
            <a:schemeClr val="tx1">
              <a:lumMod val="40000"/>
              <a:lumOff val="60000"/>
            </a:schemeClr>
          </a:solidFill>
        </p:spPr>
        <p:txBody>
          <a:bodyPr wrap="square" rtlCol="0">
            <a:spAutoFit/>
          </a:bodyPr>
          <a:lstStyle/>
          <a:p>
            <a:pPr marL="69215" indent="173990" algn="ctr">
              <a:lnSpc>
                <a:spcPct val="103000"/>
              </a:lnSpc>
            </a:pPr>
            <a:r>
              <a:rPr lang="vi-VN" sz="3200" b="1" kern="100" dirty="0">
                <a:solidFill>
                  <a:srgbClr val="FF0000"/>
                </a:solidFill>
                <a:latin typeface="Times New Roman" panose="02020603050405020304" pitchFamily="18" charset="0"/>
                <a:ea typeface="Calibri" panose="020F0502020204030204" pitchFamily="34" charset="0"/>
              </a:rPr>
              <a:t>Phân tích cách triển khai một luận điểm tiêu biểu theo gợi ý:</a:t>
            </a:r>
            <a:endParaRPr lang="en-US" sz="3200" b="1" kern="100" dirty="0">
              <a:solidFill>
                <a:srgbClr val="FF0000"/>
              </a:solidFill>
              <a:effectLst/>
              <a:latin typeface="Calibri" panose="020F0502020204030204" pitchFamily="34" charset="0"/>
              <a:ea typeface="Calibri" panose="020F0502020204030204" pitchFamily="34" charset="0"/>
            </a:endParaRPr>
          </a:p>
        </p:txBody>
      </p:sp>
      <p:sp>
        <p:nvSpPr>
          <p:cNvPr id="5" name="Speech Bubble: Oval 4">
            <a:extLst>
              <a:ext uri="{FF2B5EF4-FFF2-40B4-BE49-F238E27FC236}">
                <a16:creationId xmlns:a16="http://schemas.microsoft.com/office/drawing/2014/main" id="{497D1F83-ABF5-4115-AEC5-0D1E363BDA2F}"/>
              </a:ext>
            </a:extLst>
          </p:cNvPr>
          <p:cNvSpPr/>
          <p:nvPr/>
        </p:nvSpPr>
        <p:spPr>
          <a:xfrm rot="16200000">
            <a:off x="579901" y="940144"/>
            <a:ext cx="1698503" cy="1847065"/>
          </a:xfrm>
          <a:prstGeom prst="wedgeEllipse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E39A13-44BD-462B-B483-87D80B3C3043}"/>
              </a:ext>
            </a:extLst>
          </p:cNvPr>
          <p:cNvSpPr txBox="1"/>
          <p:nvPr/>
        </p:nvSpPr>
        <p:spPr>
          <a:xfrm>
            <a:off x="785882" y="1355056"/>
            <a:ext cx="1326935" cy="954107"/>
          </a:xfrm>
          <a:prstGeom prst="rect">
            <a:avLst/>
          </a:prstGeom>
          <a:noFill/>
        </p:spPr>
        <p:txBody>
          <a:bodyPr wrap="square" rtlCol="0">
            <a:spAutoFit/>
          </a:bodyPr>
          <a:lstStyle/>
          <a:p>
            <a:r>
              <a:rPr lang="en-US" sz="2800" b="1" dirty="0">
                <a:solidFill>
                  <a:schemeClr val="bg1">
                    <a:lumMod val="40000"/>
                    <a:lumOff val="60000"/>
                  </a:schemeClr>
                </a:solidFill>
                <a:latin typeface="Times New Roman" panose="02020603050405020304" pitchFamily="18" charset="0"/>
                <a:cs typeface="Times New Roman" panose="02020603050405020304" pitchFamily="18" charset="0"/>
              </a:rPr>
              <a:t>THẢO LUẬN</a:t>
            </a:r>
          </a:p>
        </p:txBody>
      </p:sp>
      <p:sp>
        <p:nvSpPr>
          <p:cNvPr id="26" name="Google Shape;829;p27"/>
          <p:cNvSpPr/>
          <p:nvPr/>
        </p:nvSpPr>
        <p:spPr>
          <a:xfrm>
            <a:off x="281250" y="119308"/>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spTree>
    <p:extLst>
      <p:ext uri="{BB962C8B-B14F-4D97-AF65-F5344CB8AC3E}">
        <p14:creationId xmlns:p14="http://schemas.microsoft.com/office/powerpoint/2010/main" val="9666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29"/>
                                        </p:tgtEl>
                                        <p:attrNameLst>
                                          <p:attrName>style.visibility</p:attrName>
                                        </p:attrNameLst>
                                      </p:cBhvr>
                                      <p:to>
                                        <p:strVal val="visible"/>
                                      </p:to>
                                    </p:set>
                                    <p:animEffect transition="in" filter="wipe(down)">
                                      <p:cBhvr>
                                        <p:cTn id="7" dur="580">
                                          <p:stCondLst>
                                            <p:cond delay="0"/>
                                          </p:stCondLst>
                                        </p:cTn>
                                        <p:tgtEl>
                                          <p:spTgt spid="829"/>
                                        </p:tgtEl>
                                      </p:cBhvr>
                                    </p:animEffect>
                                    <p:anim calcmode="lin" valueType="num">
                                      <p:cBhvr>
                                        <p:cTn id="8" dur="1822" tmFilter="0,0; 0.14,0.36; 0.43,0.73; 0.71,0.91; 1.0,1.0">
                                          <p:stCondLst>
                                            <p:cond delay="0"/>
                                          </p:stCondLst>
                                        </p:cTn>
                                        <p:tgtEl>
                                          <p:spTgt spid="8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9"/>
                                        </p:tgtEl>
                                        <p:attrNameLst>
                                          <p:attrName>ppt_y</p:attrName>
                                        </p:attrNameLst>
                                      </p:cBhvr>
                                      <p:tavLst>
                                        <p:tav tm="0" fmla="#ppt_y-sin(pi*$)/81">
                                          <p:val>
                                            <p:fltVal val="0"/>
                                          </p:val>
                                        </p:tav>
                                        <p:tav tm="100000">
                                          <p:val>
                                            <p:fltVal val="1"/>
                                          </p:val>
                                        </p:tav>
                                      </p:tavLst>
                                    </p:anim>
                                    <p:animScale>
                                      <p:cBhvr>
                                        <p:cTn id="13" dur="26">
                                          <p:stCondLst>
                                            <p:cond delay="650"/>
                                          </p:stCondLst>
                                        </p:cTn>
                                        <p:tgtEl>
                                          <p:spTgt spid="829"/>
                                        </p:tgtEl>
                                      </p:cBhvr>
                                      <p:to x="100000" y="60000"/>
                                    </p:animScale>
                                    <p:animScale>
                                      <p:cBhvr>
                                        <p:cTn id="14" dur="166" decel="50000">
                                          <p:stCondLst>
                                            <p:cond delay="676"/>
                                          </p:stCondLst>
                                        </p:cTn>
                                        <p:tgtEl>
                                          <p:spTgt spid="829"/>
                                        </p:tgtEl>
                                      </p:cBhvr>
                                      <p:to x="100000" y="100000"/>
                                    </p:animScale>
                                    <p:animScale>
                                      <p:cBhvr>
                                        <p:cTn id="15" dur="26">
                                          <p:stCondLst>
                                            <p:cond delay="1312"/>
                                          </p:stCondLst>
                                        </p:cTn>
                                        <p:tgtEl>
                                          <p:spTgt spid="829"/>
                                        </p:tgtEl>
                                      </p:cBhvr>
                                      <p:to x="100000" y="80000"/>
                                    </p:animScale>
                                    <p:animScale>
                                      <p:cBhvr>
                                        <p:cTn id="16" dur="166" decel="50000">
                                          <p:stCondLst>
                                            <p:cond delay="1338"/>
                                          </p:stCondLst>
                                        </p:cTn>
                                        <p:tgtEl>
                                          <p:spTgt spid="829"/>
                                        </p:tgtEl>
                                      </p:cBhvr>
                                      <p:to x="100000" y="100000"/>
                                    </p:animScale>
                                    <p:animScale>
                                      <p:cBhvr>
                                        <p:cTn id="17" dur="26">
                                          <p:stCondLst>
                                            <p:cond delay="1642"/>
                                          </p:stCondLst>
                                        </p:cTn>
                                        <p:tgtEl>
                                          <p:spTgt spid="829"/>
                                        </p:tgtEl>
                                      </p:cBhvr>
                                      <p:to x="100000" y="90000"/>
                                    </p:animScale>
                                    <p:animScale>
                                      <p:cBhvr>
                                        <p:cTn id="18" dur="166" decel="50000">
                                          <p:stCondLst>
                                            <p:cond delay="1668"/>
                                          </p:stCondLst>
                                        </p:cTn>
                                        <p:tgtEl>
                                          <p:spTgt spid="829"/>
                                        </p:tgtEl>
                                      </p:cBhvr>
                                      <p:to x="100000" y="100000"/>
                                    </p:animScale>
                                    <p:animScale>
                                      <p:cBhvr>
                                        <p:cTn id="19" dur="26">
                                          <p:stCondLst>
                                            <p:cond delay="1808"/>
                                          </p:stCondLst>
                                        </p:cTn>
                                        <p:tgtEl>
                                          <p:spTgt spid="829"/>
                                        </p:tgtEl>
                                      </p:cBhvr>
                                      <p:to x="100000" y="95000"/>
                                    </p:animScale>
                                    <p:animScale>
                                      <p:cBhvr>
                                        <p:cTn id="20" dur="166" decel="50000">
                                          <p:stCondLst>
                                            <p:cond delay="1834"/>
                                          </p:stCondLst>
                                        </p:cTn>
                                        <p:tgtEl>
                                          <p:spTgt spid="8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29" grpId="0" animBg="1"/>
      <p:bldP spid="4" grpId="0" animBg="1"/>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grpSp>
        <p:nvGrpSpPr>
          <p:cNvPr id="822" name="Google Shape;822;p27"/>
          <p:cNvGrpSpPr/>
          <p:nvPr/>
        </p:nvGrpSpPr>
        <p:grpSpPr>
          <a:xfrm>
            <a:off x="-3697050" y="856579"/>
            <a:ext cx="11816490" cy="9505324"/>
            <a:chOff x="1203456" y="-426697"/>
            <a:chExt cx="9822300" cy="9822300"/>
          </a:xfrm>
        </p:grpSpPr>
        <p:sp>
          <p:nvSpPr>
            <p:cNvPr id="823" name="Google Shape;823;p27"/>
            <p:cNvSpPr/>
            <p:nvPr/>
          </p:nvSpPr>
          <p:spPr>
            <a:xfrm>
              <a:off x="1203456" y="-426697"/>
              <a:ext cx="9822300" cy="98223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4" name="Google Shape;824;p27"/>
            <p:cNvSpPr/>
            <p:nvPr/>
          </p:nvSpPr>
          <p:spPr>
            <a:xfrm>
              <a:off x="2272356" y="642203"/>
              <a:ext cx="7684500" cy="76845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5" name="Google Shape;825;p27"/>
            <p:cNvSpPr/>
            <p:nvPr/>
          </p:nvSpPr>
          <p:spPr>
            <a:xfrm>
              <a:off x="3148056" y="1517903"/>
              <a:ext cx="5933100" cy="59331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6" name="Google Shape;826;p27"/>
            <p:cNvSpPr/>
            <p:nvPr/>
          </p:nvSpPr>
          <p:spPr>
            <a:xfrm>
              <a:off x="3981006" y="2350853"/>
              <a:ext cx="4267200" cy="4267200"/>
            </a:xfrm>
            <a:prstGeom prst="ellipse">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830" name="Google Shape;830;p27"/>
          <p:cNvGrpSpPr/>
          <p:nvPr/>
        </p:nvGrpSpPr>
        <p:grpSpPr>
          <a:xfrm rot="-10104616">
            <a:off x="-180965" y="4947864"/>
            <a:ext cx="1924429" cy="2069932"/>
            <a:chOff x="10463935" y="-190643"/>
            <a:chExt cx="1924451" cy="2069956"/>
          </a:xfrm>
        </p:grpSpPr>
        <p:grpSp>
          <p:nvGrpSpPr>
            <p:cNvPr id="831" name="Google Shape;831;p27"/>
            <p:cNvGrpSpPr/>
            <p:nvPr/>
          </p:nvGrpSpPr>
          <p:grpSpPr>
            <a:xfrm rot="-8645107">
              <a:off x="11624464" y="-302749"/>
              <a:ext cx="64692" cy="1378966"/>
              <a:chOff x="2713538" y="4539969"/>
              <a:chExt cx="11478" cy="216830"/>
            </a:xfrm>
          </p:grpSpPr>
          <p:sp>
            <p:nvSpPr>
              <p:cNvPr id="832" name="Google Shape;832;p2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27"/>
            <p:cNvGrpSpPr/>
            <p:nvPr/>
          </p:nvGrpSpPr>
          <p:grpSpPr>
            <a:xfrm rot="-8645091">
              <a:off x="10695262" y="-12489"/>
              <a:ext cx="755986" cy="764426"/>
              <a:chOff x="2739953" y="4535520"/>
              <a:chExt cx="156481" cy="158228"/>
            </a:xfrm>
          </p:grpSpPr>
          <p:sp>
            <p:nvSpPr>
              <p:cNvPr id="835" name="Google Shape;835;p2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7" name="Google Shape;837;p27"/>
            <p:cNvGrpSpPr/>
            <p:nvPr/>
          </p:nvGrpSpPr>
          <p:grpSpPr>
            <a:xfrm rot="-8645091">
              <a:off x="11480051" y="555923"/>
              <a:ext cx="755996" cy="764426"/>
              <a:chOff x="2539378" y="4535520"/>
              <a:chExt cx="156483" cy="158228"/>
            </a:xfrm>
          </p:grpSpPr>
          <p:sp>
            <p:nvSpPr>
              <p:cNvPr id="838" name="Google Shape;838;p2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0" name="Google Shape;840;p27"/>
            <p:cNvGrpSpPr/>
            <p:nvPr/>
          </p:nvGrpSpPr>
          <p:grpSpPr>
            <a:xfrm rot="-8645091">
              <a:off x="10717639" y="753406"/>
              <a:ext cx="584934" cy="1054596"/>
              <a:chOff x="2657637" y="4345112"/>
              <a:chExt cx="121075" cy="218290"/>
            </a:xfrm>
          </p:grpSpPr>
          <p:sp>
            <p:nvSpPr>
              <p:cNvPr id="841" name="Google Shape;841;p2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3" name="Google Shape;843;p27"/>
          <p:cNvGrpSpPr/>
          <p:nvPr/>
        </p:nvGrpSpPr>
        <p:grpSpPr>
          <a:xfrm flipH="1">
            <a:off x="9630945" y="141818"/>
            <a:ext cx="2420773" cy="1168445"/>
            <a:chOff x="581277" y="3084757"/>
            <a:chExt cx="2420773" cy="1168445"/>
          </a:xfrm>
        </p:grpSpPr>
        <p:sp>
          <p:nvSpPr>
            <p:cNvPr id="844" name="Google Shape;844;p27"/>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7"/>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1263;p36">
            <a:extLst>
              <a:ext uri="{FF2B5EF4-FFF2-40B4-BE49-F238E27FC236}">
                <a16:creationId xmlns:a16="http://schemas.microsoft.com/office/drawing/2014/main" id="{ECEA05B4-EFCF-B4A5-2159-51E6D1648672}"/>
              </a:ext>
            </a:extLst>
          </p:cNvPr>
          <p:cNvSpPr txBox="1">
            <a:spLocks noGrp="1"/>
          </p:cNvSpPr>
          <p:nvPr>
            <p:ph type="title"/>
          </p:nvPr>
        </p:nvSpPr>
        <p:spPr>
          <a:xfrm>
            <a:off x="2529296" y="321580"/>
            <a:ext cx="4590219" cy="969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3600" b="1" dirty="0" smtClean="0">
                <a:latin typeface="Times New Roman" panose="02020603050405020304" pitchFamily="18" charset="0"/>
                <a:cs typeface="Times New Roman" panose="02020603050405020304" pitchFamily="18" charset="0"/>
              </a:rPr>
              <a:t>2. Nghệ thuật lập luận</a:t>
            </a:r>
            <a:endParaRPr sz="3600" b="1" dirty="0">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ADDA544A-3B22-9225-350C-D4AB9D726267}"/>
              </a:ext>
            </a:extLst>
          </p:cNvPr>
          <p:cNvGraphicFramePr/>
          <p:nvPr>
            <p:extLst>
              <p:ext uri="{D42A27DB-BD31-4B8C-83A1-F6EECF244321}">
                <p14:modId xmlns:p14="http://schemas.microsoft.com/office/powerpoint/2010/main" val="326269080"/>
              </p:ext>
            </p:extLst>
          </p:nvPr>
        </p:nvGraphicFramePr>
        <p:xfrm>
          <a:off x="-69638" y="1128633"/>
          <a:ext cx="12261637" cy="567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Google Shape;829;p27"/>
          <p:cNvSpPr/>
          <p:nvPr/>
        </p:nvSpPr>
        <p:spPr>
          <a:xfrm>
            <a:off x="553307" y="0"/>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spTree>
    <p:extLst>
      <p:ext uri="{BB962C8B-B14F-4D97-AF65-F5344CB8AC3E}">
        <p14:creationId xmlns:p14="http://schemas.microsoft.com/office/powerpoint/2010/main" val="194757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3" name="Block Arc 2">
            <a:extLst>
              <a:ext uri="{FF2B5EF4-FFF2-40B4-BE49-F238E27FC236}">
                <a16:creationId xmlns:a16="http://schemas.microsoft.com/office/drawing/2014/main" id="{1716B297-2E0B-4AB4-8F12-5092003AD089}"/>
              </a:ext>
            </a:extLst>
          </p:cNvPr>
          <p:cNvSpPr/>
          <p:nvPr/>
        </p:nvSpPr>
        <p:spPr>
          <a:xfrm>
            <a:off x="-5114510" y="242335"/>
            <a:ext cx="7037565" cy="7037565"/>
          </a:xfrm>
          <a:prstGeom prst="blockArc">
            <a:avLst>
              <a:gd name="adj1" fmla="val 18900000"/>
              <a:gd name="adj2" fmla="val 2700000"/>
              <a:gd name="adj3" fmla="val 307"/>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5" name="Rounded Rectangle 34">
            <a:extLst>
              <a:ext uri="{FF2B5EF4-FFF2-40B4-BE49-F238E27FC236}">
                <a16:creationId xmlns:a16="http://schemas.microsoft.com/office/drawing/2014/main" id="{E0AA3D2B-39EE-5D0A-8304-D55345E52481}"/>
              </a:ext>
            </a:extLst>
          </p:cNvPr>
          <p:cNvSpPr/>
          <p:nvPr/>
        </p:nvSpPr>
        <p:spPr>
          <a:xfrm>
            <a:off x="440359" y="1093247"/>
            <a:ext cx="2002569" cy="5193952"/>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800" b="1" dirty="0" err="1" smtClean="0">
                <a:solidFill>
                  <a:srgbClr val="FFFF00"/>
                </a:solidFill>
                <a:latin typeface="Times New Roman" panose="02020603050405020304" pitchFamily="18" charset="0"/>
                <a:cs typeface="Times New Roman" panose="02020603050405020304" pitchFamily="18" charset="0"/>
              </a:rPr>
              <a:t>Các</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thao</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tác</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lập</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smtClean="0">
                <a:solidFill>
                  <a:srgbClr val="FFFF00"/>
                </a:solidFill>
                <a:latin typeface="Times New Roman" panose="02020603050405020304" pitchFamily="18" charset="0"/>
                <a:cs typeface="Times New Roman" panose="02020603050405020304" pitchFamily="18" charset="0"/>
              </a:rPr>
              <a:t>luậ</a:t>
            </a:r>
            <a:r>
              <a:rPr lang="en-US" sz="4000" b="1" dirty="0" err="1" smtClean="0">
                <a:solidFill>
                  <a:srgbClr val="FFFF00"/>
                </a:solidFill>
                <a:latin typeface="Times New Roman" panose="02020603050405020304" pitchFamily="18" charset="0"/>
                <a:cs typeface="Times New Roman" panose="02020603050405020304" pitchFamily="18" charset="0"/>
              </a:rPr>
              <a:t>n</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70" name="Google Shape;829;p27"/>
          <p:cNvSpPr/>
          <p:nvPr/>
        </p:nvSpPr>
        <p:spPr>
          <a:xfrm>
            <a:off x="553307" y="0"/>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grpSp>
        <p:nvGrpSpPr>
          <p:cNvPr id="71" name="Group 70">
            <a:extLst>
              <a:ext uri="{FF2B5EF4-FFF2-40B4-BE49-F238E27FC236}">
                <a16:creationId xmlns:a16="http://schemas.microsoft.com/office/drawing/2014/main" id="{42C3DB0A-E5EA-4848-AA17-188C9780BFAA}"/>
              </a:ext>
            </a:extLst>
          </p:cNvPr>
          <p:cNvGrpSpPr/>
          <p:nvPr/>
        </p:nvGrpSpPr>
        <p:grpSpPr>
          <a:xfrm>
            <a:off x="2403541" y="860436"/>
            <a:ext cx="9604351" cy="1693493"/>
            <a:chOff x="2353677" y="1906732"/>
            <a:chExt cx="8899347" cy="1693493"/>
          </a:xfrm>
        </p:grpSpPr>
        <p:sp>
          <p:nvSpPr>
            <p:cNvPr id="72" name="Freeform: Shape 3">
              <a:extLst>
                <a:ext uri="{FF2B5EF4-FFF2-40B4-BE49-F238E27FC236}">
                  <a16:creationId xmlns:a16="http://schemas.microsoft.com/office/drawing/2014/main" id="{B4B761BB-E7FD-4D13-824D-DAD4BB092936}"/>
                </a:ext>
              </a:extLst>
            </p:cNvPr>
            <p:cNvSpPr/>
            <p:nvPr/>
          </p:nvSpPr>
          <p:spPr>
            <a:xfrm>
              <a:off x="2459132" y="1906732"/>
              <a:ext cx="8793892" cy="1686252"/>
            </a:xfrm>
            <a:custGeom>
              <a:avLst/>
              <a:gdLst>
                <a:gd name="connsiteX0" fmla="*/ 0 w 8685475"/>
                <a:gd name="connsiteY0" fmla="*/ 0 h 1348783"/>
                <a:gd name="connsiteX1" fmla="*/ 8685475 w 8685475"/>
                <a:gd name="connsiteY1" fmla="*/ 0 h 1348783"/>
                <a:gd name="connsiteX2" fmla="*/ 8685475 w 8685475"/>
                <a:gd name="connsiteY2" fmla="*/ 1348783 h 1348783"/>
                <a:gd name="connsiteX3" fmla="*/ 0 w 8685475"/>
                <a:gd name="connsiteY3" fmla="*/ 1348783 h 1348783"/>
                <a:gd name="connsiteX4" fmla="*/ 0 w 8685475"/>
                <a:gd name="connsiteY4" fmla="*/ 0 h 1348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5475" h="1348783">
                  <a:moveTo>
                    <a:pt x="0" y="0"/>
                  </a:moveTo>
                  <a:lnTo>
                    <a:pt x="8685475" y="0"/>
                  </a:lnTo>
                  <a:lnTo>
                    <a:pt x="8685475" y="1348783"/>
                  </a:lnTo>
                  <a:lnTo>
                    <a:pt x="0" y="1348783"/>
                  </a:lnTo>
                  <a:lnTo>
                    <a:pt x="0" y="0"/>
                  </a:lnTo>
                  <a:close/>
                </a:path>
              </a:pathLst>
            </a:custGeom>
            <a:solidFill>
              <a:schemeClr val="accent4"/>
            </a:solidFill>
            <a:ln/>
          </p:spPr>
          <p:style>
            <a:lnRef idx="3">
              <a:schemeClr val="lt1"/>
            </a:lnRef>
            <a:fillRef idx="1">
              <a:schemeClr val="dk1"/>
            </a:fillRef>
            <a:effectRef idx="1">
              <a:schemeClr val="dk1"/>
            </a:effectRef>
            <a:fontRef idx="minor">
              <a:schemeClr val="lt1"/>
            </a:fontRef>
          </p:style>
          <p:txBody>
            <a:bodyPr spcFirstLastPara="0" vert="horz" wrap="square" lIns="829984" tIns="45720" rIns="45720" bIns="45720" numCol="1" spcCol="1270" anchor="ctr" anchorCtr="0">
              <a:noAutofit/>
            </a:bodyPr>
            <a:lstStyle/>
            <a:p>
              <a:pPr marL="457200" indent="173990" algn="just">
                <a:lnSpc>
                  <a:spcPct val="103000"/>
                </a:lnSpc>
              </a:pPr>
              <a:endParaRPr lang="en-US" sz="2400" b="0" i="0" u="none" strike="noStrike" kern="1200" dirty="0" smtClean="0">
                <a:solidFill>
                  <a:schemeClr val="tx2"/>
                </a:solidFill>
                <a:effectLst/>
                <a:latin typeface="+mj-lt"/>
              </a:endParaRPr>
            </a:p>
            <a:p>
              <a:pPr marL="457200" indent="173990" algn="just">
                <a:lnSpc>
                  <a:spcPct val="103000"/>
                </a:lnSpc>
              </a:pPr>
              <a:r>
                <a:rPr lang="en-US" sz="2400" kern="100" dirty="0" smtClean="0">
                  <a:solidFill>
                    <a:schemeClr val="tx2"/>
                  </a:solidFill>
                  <a:latin typeface="+mj-lt"/>
                  <a:ea typeface="Calibri" panose="020F0502020204030204" pitchFamily="34" charset="0"/>
                </a:rPr>
                <a:t>+ </a:t>
              </a:r>
              <a:r>
                <a:rPr lang="vi-VN" sz="2400" kern="100" dirty="0" smtClean="0">
                  <a:solidFill>
                    <a:schemeClr val="tx2"/>
                  </a:solidFill>
                  <a:latin typeface="+mj-lt"/>
                  <a:ea typeface="Calibri" panose="020F0502020204030204" pitchFamily="34" charset="0"/>
                </a:rPr>
                <a:t>Nói </a:t>
              </a:r>
              <a:r>
                <a:rPr lang="vi-VN" sz="2400" kern="100" dirty="0">
                  <a:solidFill>
                    <a:schemeClr val="tx2"/>
                  </a:solidFill>
                  <a:latin typeface="+mj-lt"/>
                  <a:ea typeface="Calibri" panose="020F0502020204030204" pitchFamily="34" charset="0"/>
                </a:rPr>
                <a:t>bằng ý niệm thuần tuý là chuyện của triết học, luận lí; thơ nói bằng cảm xúc cho nên có sức mạnh lay động chiều sâu của tâm hồn con người.</a:t>
              </a:r>
              <a:endParaRPr lang="en-US" sz="2400" kern="100" dirty="0">
                <a:solidFill>
                  <a:schemeClr val="tx2"/>
                </a:solidFill>
                <a:latin typeface="+mj-lt"/>
                <a:ea typeface="Calibri" panose="020F0502020204030204" pitchFamily="34" charset="0"/>
              </a:endParaRPr>
            </a:p>
            <a:p>
              <a:pPr marL="0" lvl="0" indent="0" algn="l" defTabSz="800100">
                <a:lnSpc>
                  <a:spcPct val="90000"/>
                </a:lnSpc>
                <a:spcBef>
                  <a:spcPct val="0"/>
                </a:spcBef>
                <a:spcAft>
                  <a:spcPct val="35000"/>
                </a:spcAft>
                <a:buNone/>
              </a:pPr>
              <a:endParaRPr lang="en-US" sz="1800" kern="1200" dirty="0">
                <a:solidFill>
                  <a:schemeClr val="tx2"/>
                </a:solidFill>
                <a:latin typeface="+mj-lt"/>
              </a:endParaRPr>
            </a:p>
          </p:txBody>
        </p:sp>
        <p:sp>
          <p:nvSpPr>
            <p:cNvPr id="73" name="Oval 72">
              <a:extLst>
                <a:ext uri="{FF2B5EF4-FFF2-40B4-BE49-F238E27FC236}">
                  <a16:creationId xmlns:a16="http://schemas.microsoft.com/office/drawing/2014/main" id="{EAB7C90A-E5C9-4F32-8A1E-940C20DFBCF9}"/>
                </a:ext>
              </a:extLst>
            </p:cNvPr>
            <p:cNvSpPr/>
            <p:nvPr/>
          </p:nvSpPr>
          <p:spPr>
            <a:xfrm>
              <a:off x="2353677" y="1927593"/>
              <a:ext cx="1307062" cy="1672632"/>
            </a:xfrm>
            <a:prstGeom prst="ellipse">
              <a:avLst/>
            </a:prstGeom>
          </p:spPr>
          <p:style>
            <a:lnRef idx="0">
              <a:schemeClr val="accent5"/>
            </a:lnRef>
            <a:fillRef idx="3">
              <a:schemeClr val="accent5"/>
            </a:fillRef>
            <a:effectRef idx="3">
              <a:schemeClr val="accent5"/>
            </a:effectRef>
            <a:fontRef idx="minor">
              <a:schemeClr val="dk1">
                <a:hueOff val="0"/>
                <a:satOff val="0"/>
                <a:lumOff val="0"/>
                <a:alphaOff val="0"/>
              </a:schemeClr>
            </a:fontRef>
          </p:style>
        </p:sp>
      </p:grpSp>
      <p:grpSp>
        <p:nvGrpSpPr>
          <p:cNvPr id="87" name="Group 86">
            <a:extLst>
              <a:ext uri="{FF2B5EF4-FFF2-40B4-BE49-F238E27FC236}">
                <a16:creationId xmlns:a16="http://schemas.microsoft.com/office/drawing/2014/main" id="{42C3DB0A-E5EA-4848-AA17-188C9780BFAA}"/>
              </a:ext>
            </a:extLst>
          </p:cNvPr>
          <p:cNvGrpSpPr/>
          <p:nvPr/>
        </p:nvGrpSpPr>
        <p:grpSpPr>
          <a:xfrm>
            <a:off x="2720696" y="2753000"/>
            <a:ext cx="9266806" cy="1874447"/>
            <a:chOff x="2538822" y="3630750"/>
            <a:chExt cx="9266806" cy="1874447"/>
          </a:xfrm>
        </p:grpSpPr>
        <p:sp>
          <p:nvSpPr>
            <p:cNvPr id="88" name="Freeform: Shape 3">
              <a:extLst>
                <a:ext uri="{FF2B5EF4-FFF2-40B4-BE49-F238E27FC236}">
                  <a16:creationId xmlns:a16="http://schemas.microsoft.com/office/drawing/2014/main" id="{B4B761BB-E7FD-4D13-824D-DAD4BB092936}"/>
                </a:ext>
              </a:extLst>
            </p:cNvPr>
            <p:cNvSpPr/>
            <p:nvPr/>
          </p:nvSpPr>
          <p:spPr>
            <a:xfrm>
              <a:off x="3120153" y="3630750"/>
              <a:ext cx="8685475" cy="1874447"/>
            </a:xfrm>
            <a:custGeom>
              <a:avLst/>
              <a:gdLst>
                <a:gd name="connsiteX0" fmla="*/ 0 w 8685475"/>
                <a:gd name="connsiteY0" fmla="*/ 0 h 1348783"/>
                <a:gd name="connsiteX1" fmla="*/ 8685475 w 8685475"/>
                <a:gd name="connsiteY1" fmla="*/ 0 h 1348783"/>
                <a:gd name="connsiteX2" fmla="*/ 8685475 w 8685475"/>
                <a:gd name="connsiteY2" fmla="*/ 1348783 h 1348783"/>
                <a:gd name="connsiteX3" fmla="*/ 0 w 8685475"/>
                <a:gd name="connsiteY3" fmla="*/ 1348783 h 1348783"/>
                <a:gd name="connsiteX4" fmla="*/ 0 w 8685475"/>
                <a:gd name="connsiteY4" fmla="*/ 0 h 1348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5475" h="1348783">
                  <a:moveTo>
                    <a:pt x="0" y="0"/>
                  </a:moveTo>
                  <a:lnTo>
                    <a:pt x="8685475" y="0"/>
                  </a:lnTo>
                  <a:lnTo>
                    <a:pt x="8685475" y="1348783"/>
                  </a:lnTo>
                  <a:lnTo>
                    <a:pt x="0" y="1348783"/>
                  </a:lnTo>
                  <a:lnTo>
                    <a:pt x="0" y="0"/>
                  </a:lnTo>
                  <a:close/>
                </a:path>
              </a:pathLst>
            </a:custGeom>
            <a:solidFill>
              <a:schemeClr val="accent4"/>
            </a:solidFill>
            <a:ln/>
          </p:spPr>
          <p:style>
            <a:lnRef idx="3">
              <a:schemeClr val="lt1"/>
            </a:lnRef>
            <a:fillRef idx="1">
              <a:schemeClr val="dk1"/>
            </a:fillRef>
            <a:effectRef idx="1">
              <a:schemeClr val="dk1"/>
            </a:effectRef>
            <a:fontRef idx="minor">
              <a:schemeClr val="lt1"/>
            </a:fontRef>
          </p:style>
          <p:txBody>
            <a:bodyPr spcFirstLastPara="0" vert="horz" wrap="square" lIns="829984" tIns="45720" rIns="45720" bIns="45720" numCol="1" spcCol="1270" anchor="ctr" anchorCtr="0">
              <a:noAutofit/>
            </a:bodyPr>
            <a:lstStyle/>
            <a:p>
              <a:r>
                <a:rPr lang="vi-VN" sz="2400" b="1" dirty="0">
                  <a:solidFill>
                    <a:schemeClr val="bg1">
                      <a:lumMod val="20000"/>
                      <a:lumOff val="80000"/>
                    </a:schemeClr>
                  </a:solidFill>
                  <a:latin typeface="+mj-lt"/>
                </a:rPr>
                <a:t>+ </a:t>
              </a:r>
              <a:r>
                <a:rPr lang="vi-VN" sz="2400" dirty="0">
                  <a:solidFill>
                    <a:schemeClr val="bg1">
                      <a:lumMod val="20000"/>
                      <a:lumOff val="80000"/>
                    </a:schemeClr>
                  </a:solidFill>
                  <a:latin typeface="+mj-lt"/>
                </a:rPr>
                <a:t>Cảm xúc của người làm thơ khiến cho hình ảnh trong thơ bao giờ cũng“ mới mẻ, đột ngột lạ lùng” như được “nhìn bằng con mắt của người đầu tiên”.</a:t>
              </a:r>
              <a:endParaRPr lang="en-US" sz="2400" dirty="0">
                <a:solidFill>
                  <a:schemeClr val="bg1">
                    <a:lumMod val="20000"/>
                    <a:lumOff val="80000"/>
                  </a:schemeClr>
                </a:solidFill>
                <a:latin typeface="+mj-lt"/>
              </a:endParaRPr>
            </a:p>
            <a:p>
              <a:r>
                <a:rPr lang="vi-VN" sz="2400" dirty="0">
                  <a:solidFill>
                    <a:schemeClr val="bg1">
                      <a:lumMod val="20000"/>
                      <a:lumOff val="80000"/>
                    </a:schemeClr>
                  </a:solidFill>
                  <a:latin typeface="+mj-lt"/>
                </a:rPr>
                <a:t>+ Những hình ảnh còn tươi nguyên, mà nhà thơ tìm thấy, bao giờ cũng mới mẻ, đột ngột lạ lùng.</a:t>
              </a:r>
              <a:endParaRPr lang="en-US" sz="2400" dirty="0">
                <a:solidFill>
                  <a:schemeClr val="bg1">
                    <a:lumMod val="20000"/>
                    <a:lumOff val="80000"/>
                  </a:schemeClr>
                </a:solidFill>
                <a:latin typeface="+mj-lt"/>
              </a:endParaRPr>
            </a:p>
          </p:txBody>
        </p:sp>
        <p:sp>
          <p:nvSpPr>
            <p:cNvPr id="89" name="Oval 88">
              <a:extLst>
                <a:ext uri="{FF2B5EF4-FFF2-40B4-BE49-F238E27FC236}">
                  <a16:creationId xmlns:a16="http://schemas.microsoft.com/office/drawing/2014/main" id="{EAB7C90A-E5C9-4F32-8A1E-940C20DFBCF9}"/>
                </a:ext>
              </a:extLst>
            </p:cNvPr>
            <p:cNvSpPr/>
            <p:nvPr/>
          </p:nvSpPr>
          <p:spPr>
            <a:xfrm>
              <a:off x="2538822" y="3706719"/>
              <a:ext cx="1307062" cy="1798478"/>
            </a:xfrm>
            <a:prstGeom prst="ellipse">
              <a:avLst/>
            </a:prstGeom>
          </p:spPr>
          <p:style>
            <a:lnRef idx="0">
              <a:schemeClr val="accent5"/>
            </a:lnRef>
            <a:fillRef idx="3">
              <a:schemeClr val="accent5"/>
            </a:fillRef>
            <a:effectRef idx="3">
              <a:schemeClr val="accent5"/>
            </a:effectRef>
            <a:fontRef idx="minor">
              <a:schemeClr val="dk1">
                <a:hueOff val="0"/>
                <a:satOff val="0"/>
                <a:lumOff val="0"/>
                <a:alphaOff val="0"/>
              </a:schemeClr>
            </a:fontRef>
          </p:style>
        </p:sp>
      </p:grpSp>
      <p:grpSp>
        <p:nvGrpSpPr>
          <p:cNvPr id="91" name="Group 90">
            <a:extLst>
              <a:ext uri="{FF2B5EF4-FFF2-40B4-BE49-F238E27FC236}">
                <a16:creationId xmlns:a16="http://schemas.microsoft.com/office/drawing/2014/main" id="{42C3DB0A-E5EA-4848-AA17-188C9780BFAA}"/>
              </a:ext>
            </a:extLst>
          </p:cNvPr>
          <p:cNvGrpSpPr/>
          <p:nvPr/>
        </p:nvGrpSpPr>
        <p:grpSpPr>
          <a:xfrm>
            <a:off x="2331833" y="4687270"/>
            <a:ext cx="9860167" cy="2170924"/>
            <a:chOff x="1954872" y="2697342"/>
            <a:chExt cx="9507661" cy="2170924"/>
          </a:xfrm>
        </p:grpSpPr>
        <p:sp>
          <p:nvSpPr>
            <p:cNvPr id="92" name="Freeform: Shape 3">
              <a:extLst>
                <a:ext uri="{FF2B5EF4-FFF2-40B4-BE49-F238E27FC236}">
                  <a16:creationId xmlns:a16="http://schemas.microsoft.com/office/drawing/2014/main" id="{B4B761BB-E7FD-4D13-824D-DAD4BB092936}"/>
                </a:ext>
              </a:extLst>
            </p:cNvPr>
            <p:cNvSpPr/>
            <p:nvPr/>
          </p:nvSpPr>
          <p:spPr>
            <a:xfrm>
              <a:off x="2564238" y="2720318"/>
              <a:ext cx="8898295" cy="2147948"/>
            </a:xfrm>
            <a:custGeom>
              <a:avLst/>
              <a:gdLst>
                <a:gd name="connsiteX0" fmla="*/ 0 w 8685475"/>
                <a:gd name="connsiteY0" fmla="*/ 0 h 1348783"/>
                <a:gd name="connsiteX1" fmla="*/ 8685475 w 8685475"/>
                <a:gd name="connsiteY1" fmla="*/ 0 h 1348783"/>
                <a:gd name="connsiteX2" fmla="*/ 8685475 w 8685475"/>
                <a:gd name="connsiteY2" fmla="*/ 1348783 h 1348783"/>
                <a:gd name="connsiteX3" fmla="*/ 0 w 8685475"/>
                <a:gd name="connsiteY3" fmla="*/ 1348783 h 1348783"/>
                <a:gd name="connsiteX4" fmla="*/ 0 w 8685475"/>
                <a:gd name="connsiteY4" fmla="*/ 0 h 1348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5475" h="1348783">
                  <a:moveTo>
                    <a:pt x="0" y="0"/>
                  </a:moveTo>
                  <a:lnTo>
                    <a:pt x="8685475" y="0"/>
                  </a:lnTo>
                  <a:lnTo>
                    <a:pt x="8685475" y="1348783"/>
                  </a:lnTo>
                  <a:lnTo>
                    <a:pt x="0" y="1348783"/>
                  </a:lnTo>
                  <a:lnTo>
                    <a:pt x="0" y="0"/>
                  </a:lnTo>
                  <a:close/>
                </a:path>
              </a:pathLst>
            </a:custGeom>
            <a:solidFill>
              <a:schemeClr val="accent4"/>
            </a:solidFill>
            <a:ln/>
          </p:spPr>
          <p:style>
            <a:lnRef idx="3">
              <a:schemeClr val="lt1"/>
            </a:lnRef>
            <a:fillRef idx="1">
              <a:schemeClr val="dk1"/>
            </a:fillRef>
            <a:effectRef idx="1">
              <a:schemeClr val="dk1"/>
            </a:effectRef>
            <a:fontRef idx="minor">
              <a:schemeClr val="lt1"/>
            </a:fontRef>
          </p:style>
          <p:txBody>
            <a:bodyPr spcFirstLastPara="0" vert="horz" wrap="square" lIns="829984" tIns="45720" rIns="45720" bIns="45720" numCol="1" spcCol="1270" anchor="ctr" anchorCtr="0">
              <a:noAutofit/>
            </a:bodyPr>
            <a:lstStyle/>
            <a:p>
              <a:pPr marL="69215" indent="173990" algn="just">
                <a:lnSpc>
                  <a:spcPct val="103000"/>
                </a:lnSpc>
              </a:pPr>
              <a:r>
                <a:rPr lang="vi-VN" sz="2400" kern="100" dirty="0">
                  <a:solidFill>
                    <a:schemeClr val="bg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rPr>
                <a:t>+ Đưa ra một đoạn ca dao làm dẫn chứng, phân tích để thấy sự tác động vào tâm hồn con người thể hiện cụ thể như thế nào.</a:t>
              </a:r>
              <a:endParaRPr lang="en-US" sz="2400" kern="100" dirty="0">
                <a:solidFill>
                  <a:schemeClr val="bg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solidFill>
                    <a:schemeClr val="bg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schemeClr val="bg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chemeClr val="bg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rPr>
                <a:t>Mượn câu nói của một nhà văn Pháp, nhà thơ bao giờ cũng là ngôi thứ nhất. Nhưng những hình ảnh mới lạ ấy đều có trong đời thực, chúng ta đều thấy.</a:t>
              </a:r>
              <a:endParaRPr lang="en-US" sz="2400" kern="1200" dirty="0">
                <a:solidFill>
                  <a:schemeClr val="bg1">
                    <a:lumMod val="20000"/>
                    <a:lumOff val="80000"/>
                  </a:schemeClr>
                </a:solidFill>
                <a:latin typeface="Times New Roman" panose="02020603050405020304" pitchFamily="18" charset="0"/>
                <a:cs typeface="Times New Roman" panose="02020603050405020304" pitchFamily="18" charset="0"/>
              </a:endParaRPr>
            </a:p>
          </p:txBody>
        </p:sp>
        <p:sp>
          <p:nvSpPr>
            <p:cNvPr id="93" name="Oval 92">
              <a:extLst>
                <a:ext uri="{FF2B5EF4-FFF2-40B4-BE49-F238E27FC236}">
                  <a16:creationId xmlns:a16="http://schemas.microsoft.com/office/drawing/2014/main" id="{EAB7C90A-E5C9-4F32-8A1E-940C20DFBCF9}"/>
                </a:ext>
              </a:extLst>
            </p:cNvPr>
            <p:cNvSpPr/>
            <p:nvPr/>
          </p:nvSpPr>
          <p:spPr>
            <a:xfrm>
              <a:off x="1954872" y="2697342"/>
              <a:ext cx="1307062" cy="2170729"/>
            </a:xfrm>
            <a:prstGeom prst="ellipse">
              <a:avLst/>
            </a:prstGeom>
          </p:spPr>
          <p:style>
            <a:lnRef idx="0">
              <a:schemeClr val="accent5"/>
            </a:lnRef>
            <a:fillRef idx="3">
              <a:schemeClr val="accent5"/>
            </a:fillRef>
            <a:effectRef idx="3">
              <a:schemeClr val="accent5"/>
            </a:effectRef>
            <a:fontRef idx="minor">
              <a:schemeClr val="dk1">
                <a:hueOff val="0"/>
                <a:satOff val="0"/>
                <a:lumOff val="0"/>
                <a:alphaOff val="0"/>
              </a:schemeClr>
            </a:fontRef>
          </p:style>
        </p:sp>
      </p:grpSp>
      <p:sp>
        <p:nvSpPr>
          <p:cNvPr id="5" name="TextBox 4"/>
          <p:cNvSpPr txBox="1"/>
          <p:nvPr/>
        </p:nvSpPr>
        <p:spPr>
          <a:xfrm>
            <a:off x="2720696" y="1189042"/>
            <a:ext cx="1062022" cy="954107"/>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Giải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thích</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69527" y="3151414"/>
            <a:ext cx="1050179" cy="954107"/>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331833" y="5271122"/>
            <a:ext cx="1369819" cy="954107"/>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Chứngminh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arn(inVertical)">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barn(inVertical)">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barn(inVertical)">
                                      <p:cBhvr>
                                        <p:cTn id="25" dur="500"/>
                                        <p:tgtEl>
                                          <p:spTgt spid="9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3C11A0-A9CB-452A-BF78-6202E5A38A72}"/>
              </a:ext>
            </a:extLst>
          </p:cNvPr>
          <p:cNvSpPr/>
          <p:nvPr/>
        </p:nvSpPr>
        <p:spPr>
          <a:xfrm>
            <a:off x="0" y="1790895"/>
            <a:ext cx="12051717" cy="4693069"/>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29" name="Google Shape;829;p27"/>
          <p:cNvSpPr/>
          <p:nvPr/>
        </p:nvSpPr>
        <p:spPr>
          <a:xfrm>
            <a:off x="2724003" y="629686"/>
            <a:ext cx="7245063" cy="963823"/>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36195" marR="36195" indent="173990" algn="just">
              <a:lnSpc>
                <a:spcPct val="103000"/>
              </a:lnSpc>
            </a:pPr>
            <a:r>
              <a:rPr lang="vi-VN" sz="3200" b="1" kern="100" dirty="0">
                <a:solidFill>
                  <a:srgbClr val="181717"/>
                </a:solidFill>
                <a:latin typeface="Times New Roman" panose="02020603050405020304" pitchFamily="18" charset="0"/>
                <a:ea typeface="Calibri" panose="020F0502020204030204" pitchFamily="34" charset="0"/>
              </a:rPr>
              <a:t>3. Sự kết hợp các thao tác nghị luận</a:t>
            </a:r>
            <a:endParaRPr lang="en-US" sz="3200" kern="100" dirty="0">
              <a:solidFill>
                <a:srgbClr val="181717"/>
              </a:solidFill>
              <a:effectLst/>
              <a:latin typeface="Calibri" panose="020F0502020204030204" pitchFamily="34" charset="0"/>
              <a:ea typeface="Calibri" panose="020F0502020204030204" pitchFamily="34" charset="0"/>
            </a:endParaRPr>
          </a:p>
        </p:txBody>
      </p:sp>
      <p:grpSp>
        <p:nvGrpSpPr>
          <p:cNvPr id="830" name="Google Shape;830;p27"/>
          <p:cNvGrpSpPr/>
          <p:nvPr/>
        </p:nvGrpSpPr>
        <p:grpSpPr>
          <a:xfrm rot="-10104616">
            <a:off x="-180965" y="4947864"/>
            <a:ext cx="1924429" cy="2069932"/>
            <a:chOff x="10463935" y="-190643"/>
            <a:chExt cx="1924451" cy="2069956"/>
          </a:xfrm>
        </p:grpSpPr>
        <p:grpSp>
          <p:nvGrpSpPr>
            <p:cNvPr id="831" name="Google Shape;831;p27"/>
            <p:cNvGrpSpPr/>
            <p:nvPr/>
          </p:nvGrpSpPr>
          <p:grpSpPr>
            <a:xfrm rot="-8645107">
              <a:off x="11624464" y="-302749"/>
              <a:ext cx="64692" cy="1378966"/>
              <a:chOff x="2713538" y="4539969"/>
              <a:chExt cx="11478" cy="216830"/>
            </a:xfrm>
          </p:grpSpPr>
          <p:sp>
            <p:nvSpPr>
              <p:cNvPr id="832" name="Google Shape;832;p27"/>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7"/>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4" name="Google Shape;834;p27"/>
            <p:cNvGrpSpPr/>
            <p:nvPr/>
          </p:nvGrpSpPr>
          <p:grpSpPr>
            <a:xfrm rot="-8645091">
              <a:off x="10695262" y="-12489"/>
              <a:ext cx="755986" cy="764426"/>
              <a:chOff x="2739953" y="4535520"/>
              <a:chExt cx="156481" cy="158228"/>
            </a:xfrm>
          </p:grpSpPr>
          <p:sp>
            <p:nvSpPr>
              <p:cNvPr id="835" name="Google Shape;835;p27"/>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7"/>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7" name="Google Shape;837;p27"/>
            <p:cNvGrpSpPr/>
            <p:nvPr/>
          </p:nvGrpSpPr>
          <p:grpSpPr>
            <a:xfrm rot="-8645091">
              <a:off x="11480051" y="555923"/>
              <a:ext cx="755996" cy="764426"/>
              <a:chOff x="2539378" y="4535520"/>
              <a:chExt cx="156483" cy="158228"/>
            </a:xfrm>
          </p:grpSpPr>
          <p:sp>
            <p:nvSpPr>
              <p:cNvPr id="838" name="Google Shape;838;p27"/>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7"/>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0" name="Google Shape;840;p27"/>
            <p:cNvGrpSpPr/>
            <p:nvPr/>
          </p:nvGrpSpPr>
          <p:grpSpPr>
            <a:xfrm rot="-8645091">
              <a:off x="10717639" y="753406"/>
              <a:ext cx="584934" cy="1054596"/>
              <a:chOff x="2657637" y="4345112"/>
              <a:chExt cx="121075" cy="218290"/>
            </a:xfrm>
          </p:grpSpPr>
          <p:sp>
            <p:nvSpPr>
              <p:cNvPr id="841" name="Google Shape;841;p27"/>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7"/>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3" name="Google Shape;843;p27"/>
          <p:cNvGrpSpPr/>
          <p:nvPr/>
        </p:nvGrpSpPr>
        <p:grpSpPr>
          <a:xfrm flipH="1">
            <a:off x="9630945" y="141818"/>
            <a:ext cx="2420773" cy="1168445"/>
            <a:chOff x="581277" y="3084757"/>
            <a:chExt cx="2420773" cy="1168445"/>
          </a:xfrm>
        </p:grpSpPr>
        <p:sp>
          <p:nvSpPr>
            <p:cNvPr id="844" name="Google Shape;844;p27"/>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7"/>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F9074D3E-5C46-4435-9603-66D9AC5DAF93}"/>
              </a:ext>
            </a:extLst>
          </p:cNvPr>
          <p:cNvSpPr txBox="1"/>
          <p:nvPr/>
        </p:nvSpPr>
        <p:spPr>
          <a:xfrm>
            <a:off x="1515725" y="1758211"/>
            <a:ext cx="4443211" cy="646331"/>
          </a:xfrm>
          <a:prstGeom prst="rect">
            <a:avLst/>
          </a:prstGeom>
          <a:noFill/>
        </p:spPr>
        <p:txBody>
          <a:bodyPr wrap="square" rtlCol="0">
            <a:spAutoFit/>
          </a:bodyPr>
          <a:lstStyle/>
          <a:p>
            <a:pPr algn="ct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Vấn</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đề</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bàn</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bg2">
                    <a:lumMod val="50000"/>
                  </a:schemeClr>
                </a:solidFill>
                <a:latin typeface="Times New Roman" panose="02020603050405020304" pitchFamily="18" charset="0"/>
                <a:cs typeface="Times New Roman" panose="02020603050405020304" pitchFamily="18" charset="0"/>
              </a:rPr>
              <a:t>luận</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a:t>
            </a:r>
            <a:endParaRPr lang="en-US" sz="36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Speech Bubble: Oval 4">
            <a:extLst>
              <a:ext uri="{FF2B5EF4-FFF2-40B4-BE49-F238E27FC236}">
                <a16:creationId xmlns:a16="http://schemas.microsoft.com/office/drawing/2014/main" id="{497D1F83-ABF5-4115-AEC5-0D1E363BDA2F}"/>
              </a:ext>
            </a:extLst>
          </p:cNvPr>
          <p:cNvSpPr/>
          <p:nvPr/>
        </p:nvSpPr>
        <p:spPr>
          <a:xfrm rot="4117976">
            <a:off x="5609099" y="589410"/>
            <a:ext cx="4537019" cy="7189350"/>
          </a:xfrm>
          <a:prstGeom prst="wedgeEllipseCallou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E39A13-44BD-462B-B483-87D80B3C3043}"/>
              </a:ext>
            </a:extLst>
          </p:cNvPr>
          <p:cNvSpPr txBox="1"/>
          <p:nvPr/>
        </p:nvSpPr>
        <p:spPr>
          <a:xfrm>
            <a:off x="5958936" y="2492417"/>
            <a:ext cx="3886834" cy="3539430"/>
          </a:xfrm>
          <a:prstGeom prst="rect">
            <a:avLst/>
          </a:prstGeom>
          <a:noFill/>
        </p:spPr>
        <p:txBody>
          <a:bodyPr wrap="square" rtlCol="0">
            <a:spAutoFit/>
          </a:bodyPr>
          <a:lstStyle/>
          <a:p>
            <a:pPr algn="just"/>
            <a:r>
              <a:rPr lang="vi-VN" sz="3200" dirty="0">
                <a:solidFill>
                  <a:srgbClr val="181717"/>
                </a:solidFill>
                <a:latin typeface="Times New Roman" panose="02020603050405020304" pitchFamily="18" charset="0"/>
                <a:ea typeface="Calibri" panose="020F0502020204030204" pitchFamily="34" charset="0"/>
              </a:rPr>
              <a:t>Theo tác giả, điều gì đóng vai trò quan trọng trong sáng tạo thơ? Tác giả đã dùng những thao tác nghị luận nào để làm sáng tỏ điều đó?</a:t>
            </a:r>
            <a:endParaRPr lang="en-US" sz="3200" b="1" dirty="0">
              <a:solidFill>
                <a:schemeClr val="bg1">
                  <a:lumMod val="40000"/>
                  <a:lumOff val="60000"/>
                </a:schemeClr>
              </a:solidFill>
              <a:latin typeface="Times New Roman" panose="02020603050405020304" pitchFamily="18" charset="0"/>
              <a:cs typeface="Times New Roman" panose="02020603050405020304" pitchFamily="18" charset="0"/>
            </a:endParaRPr>
          </a:p>
        </p:txBody>
      </p:sp>
      <p:sp>
        <p:nvSpPr>
          <p:cNvPr id="26" name="Google Shape;829;p27"/>
          <p:cNvSpPr/>
          <p:nvPr/>
        </p:nvSpPr>
        <p:spPr>
          <a:xfrm>
            <a:off x="281250" y="119308"/>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pic>
        <p:nvPicPr>
          <p:cNvPr id="2" name="Picture 1"/>
          <p:cNvPicPr>
            <a:picLocks noChangeAspect="1"/>
          </p:cNvPicPr>
          <p:nvPr/>
        </p:nvPicPr>
        <p:blipFill>
          <a:blip r:embed="rId3"/>
          <a:stretch>
            <a:fillRect/>
          </a:stretch>
        </p:blipFill>
        <p:spPr>
          <a:xfrm>
            <a:off x="68235" y="2400746"/>
            <a:ext cx="4549440" cy="3566679"/>
          </a:xfrm>
          <a:prstGeom prst="rect">
            <a:avLst/>
          </a:prstGeom>
        </p:spPr>
      </p:pic>
    </p:spTree>
    <p:extLst>
      <p:ext uri="{BB962C8B-B14F-4D97-AF65-F5344CB8AC3E}">
        <p14:creationId xmlns:p14="http://schemas.microsoft.com/office/powerpoint/2010/main" val="2042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29"/>
                                        </p:tgtEl>
                                        <p:attrNameLst>
                                          <p:attrName>style.visibility</p:attrName>
                                        </p:attrNameLst>
                                      </p:cBhvr>
                                      <p:to>
                                        <p:strVal val="visible"/>
                                      </p:to>
                                    </p:set>
                                    <p:animEffect transition="in" filter="wipe(down)">
                                      <p:cBhvr>
                                        <p:cTn id="7" dur="580">
                                          <p:stCondLst>
                                            <p:cond delay="0"/>
                                          </p:stCondLst>
                                        </p:cTn>
                                        <p:tgtEl>
                                          <p:spTgt spid="829"/>
                                        </p:tgtEl>
                                      </p:cBhvr>
                                    </p:animEffect>
                                    <p:anim calcmode="lin" valueType="num">
                                      <p:cBhvr>
                                        <p:cTn id="8" dur="1822" tmFilter="0,0; 0.14,0.36; 0.43,0.73; 0.71,0.91; 1.0,1.0">
                                          <p:stCondLst>
                                            <p:cond delay="0"/>
                                          </p:stCondLst>
                                        </p:cTn>
                                        <p:tgtEl>
                                          <p:spTgt spid="8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9"/>
                                        </p:tgtEl>
                                        <p:attrNameLst>
                                          <p:attrName>ppt_y</p:attrName>
                                        </p:attrNameLst>
                                      </p:cBhvr>
                                      <p:tavLst>
                                        <p:tav tm="0" fmla="#ppt_y-sin(pi*$)/81">
                                          <p:val>
                                            <p:fltVal val="0"/>
                                          </p:val>
                                        </p:tav>
                                        <p:tav tm="100000">
                                          <p:val>
                                            <p:fltVal val="1"/>
                                          </p:val>
                                        </p:tav>
                                      </p:tavLst>
                                    </p:anim>
                                    <p:animScale>
                                      <p:cBhvr>
                                        <p:cTn id="13" dur="26">
                                          <p:stCondLst>
                                            <p:cond delay="650"/>
                                          </p:stCondLst>
                                        </p:cTn>
                                        <p:tgtEl>
                                          <p:spTgt spid="829"/>
                                        </p:tgtEl>
                                      </p:cBhvr>
                                      <p:to x="100000" y="60000"/>
                                    </p:animScale>
                                    <p:animScale>
                                      <p:cBhvr>
                                        <p:cTn id="14" dur="166" decel="50000">
                                          <p:stCondLst>
                                            <p:cond delay="676"/>
                                          </p:stCondLst>
                                        </p:cTn>
                                        <p:tgtEl>
                                          <p:spTgt spid="829"/>
                                        </p:tgtEl>
                                      </p:cBhvr>
                                      <p:to x="100000" y="100000"/>
                                    </p:animScale>
                                    <p:animScale>
                                      <p:cBhvr>
                                        <p:cTn id="15" dur="26">
                                          <p:stCondLst>
                                            <p:cond delay="1312"/>
                                          </p:stCondLst>
                                        </p:cTn>
                                        <p:tgtEl>
                                          <p:spTgt spid="829"/>
                                        </p:tgtEl>
                                      </p:cBhvr>
                                      <p:to x="100000" y="80000"/>
                                    </p:animScale>
                                    <p:animScale>
                                      <p:cBhvr>
                                        <p:cTn id="16" dur="166" decel="50000">
                                          <p:stCondLst>
                                            <p:cond delay="1338"/>
                                          </p:stCondLst>
                                        </p:cTn>
                                        <p:tgtEl>
                                          <p:spTgt spid="829"/>
                                        </p:tgtEl>
                                      </p:cBhvr>
                                      <p:to x="100000" y="100000"/>
                                    </p:animScale>
                                    <p:animScale>
                                      <p:cBhvr>
                                        <p:cTn id="17" dur="26">
                                          <p:stCondLst>
                                            <p:cond delay="1642"/>
                                          </p:stCondLst>
                                        </p:cTn>
                                        <p:tgtEl>
                                          <p:spTgt spid="829"/>
                                        </p:tgtEl>
                                      </p:cBhvr>
                                      <p:to x="100000" y="90000"/>
                                    </p:animScale>
                                    <p:animScale>
                                      <p:cBhvr>
                                        <p:cTn id="18" dur="166" decel="50000">
                                          <p:stCondLst>
                                            <p:cond delay="1668"/>
                                          </p:stCondLst>
                                        </p:cTn>
                                        <p:tgtEl>
                                          <p:spTgt spid="829"/>
                                        </p:tgtEl>
                                      </p:cBhvr>
                                      <p:to x="100000" y="100000"/>
                                    </p:animScale>
                                    <p:animScale>
                                      <p:cBhvr>
                                        <p:cTn id="19" dur="26">
                                          <p:stCondLst>
                                            <p:cond delay="1808"/>
                                          </p:stCondLst>
                                        </p:cTn>
                                        <p:tgtEl>
                                          <p:spTgt spid="829"/>
                                        </p:tgtEl>
                                      </p:cBhvr>
                                      <p:to x="100000" y="95000"/>
                                    </p:animScale>
                                    <p:animScale>
                                      <p:cBhvr>
                                        <p:cTn id="20" dur="166" decel="50000">
                                          <p:stCondLst>
                                            <p:cond delay="1834"/>
                                          </p:stCondLst>
                                        </p:cTn>
                                        <p:tgtEl>
                                          <p:spTgt spid="8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animBg="1"/>
      <p:bldP spid="4"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5" name="Google Shape;829;p27"/>
          <p:cNvSpPr/>
          <p:nvPr/>
        </p:nvSpPr>
        <p:spPr>
          <a:xfrm>
            <a:off x="553307" y="0"/>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graphicFrame>
        <p:nvGraphicFramePr>
          <p:cNvPr id="7" name="Diagram 6"/>
          <p:cNvGraphicFramePr/>
          <p:nvPr>
            <p:extLst>
              <p:ext uri="{D42A27DB-BD31-4B8C-83A1-F6EECF244321}">
                <p14:modId xmlns:p14="http://schemas.microsoft.com/office/powerpoint/2010/main" val="3236861968"/>
              </p:ext>
            </p:extLst>
          </p:nvPr>
        </p:nvGraphicFramePr>
        <p:xfrm>
          <a:off x="0" y="591672"/>
          <a:ext cx="12192000" cy="6543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0" y="5823679"/>
            <a:ext cx="929390" cy="637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9391" y="5403954"/>
            <a:ext cx="11262609" cy="10568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solidFill>
                  <a:srgbClr val="181717"/>
                </a:solidFill>
                <a:ea typeface="Calibri" panose="020F0502020204030204" pitchFamily="34" charset="0"/>
              </a:rPr>
              <a:t> </a:t>
            </a:r>
            <a:r>
              <a:rPr lang="vi-VN" sz="3200" b="1" dirty="0">
                <a:solidFill>
                  <a:schemeClr val="tx2"/>
                </a:solidFill>
                <a:latin typeface="+mj-lt"/>
                <a:ea typeface="Calibri" panose="020F0502020204030204" pitchFamily="34" charset="0"/>
              </a:rPr>
              <a:t>Các thao tác nghị luận đã được tác giả phối hợp nhuần nhuyễn, khiến cho quan điểm về sáng tạo thơ có sức thuyết phục.</a:t>
            </a:r>
            <a:endParaRPr lang="vi-VN" sz="3200" b="1" dirty="0">
              <a:solidFill>
                <a:schemeClr val="tx2"/>
              </a:solidFill>
              <a:latin typeface="+mj-lt"/>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77470" y="1219200"/>
            <a:ext cx="5161915" cy="5679440"/>
          </a:xfrm>
          <a:prstGeom prst="rect">
            <a:avLst/>
          </a:prstGeom>
        </p:spPr>
      </p:pic>
      <p:sp>
        <p:nvSpPr>
          <p:cNvPr id="5" name="Hộp Văn bản 8"/>
          <p:cNvSpPr txBox="1"/>
          <p:nvPr/>
        </p:nvSpPr>
        <p:spPr>
          <a:xfrm>
            <a:off x="3962400" y="914400"/>
            <a:ext cx="7641021" cy="4495131"/>
          </a:xfrm>
          <a:prstGeom prst="wedgeRoundRectCallout">
            <a:avLst>
              <a:gd name="adj1" fmla="val -52559"/>
              <a:gd name="adj2" fmla="val 45965"/>
              <a:gd name="adj3" fmla="val 16667"/>
            </a:avLst>
          </a:prstGeom>
          <a:noFill/>
          <a:ln w="28575">
            <a:solidFill>
              <a:srgbClr val="00B050"/>
            </a:solidFill>
          </a:ln>
        </p:spPr>
        <p:txBody>
          <a:bodyPr wrap="square">
            <a:spAutoFit/>
          </a:bodyPr>
          <a:lstStyle/>
          <a:p>
            <a:pPr marL="69215" indent="173990" algn="just">
              <a:lnSpc>
                <a:spcPct val="103000"/>
              </a:lnSpc>
            </a:pPr>
            <a:r>
              <a:rPr lang="en-US" sz="3600" kern="100" dirty="0" smtClean="0">
                <a:solidFill>
                  <a:srgbClr val="181717"/>
                </a:solidFill>
                <a:latin typeface="Times New Roman" panose="02020603050405020304" pitchFamily="18" charset="0"/>
                <a:ea typeface="Calibri" panose="020F0502020204030204" pitchFamily="34" charset="0"/>
              </a:rPr>
              <a:t>            </a:t>
            </a:r>
            <a:r>
              <a:rPr lang="vi-VN" sz="3600" kern="100" dirty="0" smtClean="0">
                <a:solidFill>
                  <a:srgbClr val="181717"/>
                </a:solidFill>
                <a:latin typeface="Times New Roman" panose="02020603050405020304" pitchFamily="18" charset="0"/>
                <a:ea typeface="Calibri" panose="020F0502020204030204" pitchFamily="34" charset="0"/>
              </a:rPr>
              <a:t>Hãy </a:t>
            </a:r>
            <a:r>
              <a:rPr lang="vi-VN" sz="3600" kern="100" dirty="0">
                <a:solidFill>
                  <a:srgbClr val="181717"/>
                </a:solidFill>
                <a:latin typeface="Times New Roman" panose="02020603050405020304" pitchFamily="18" charset="0"/>
                <a:ea typeface="Calibri" panose="020F0502020204030204" pitchFamily="34" charset="0"/>
              </a:rPr>
              <a:t>trình bày suy nghĩ về quan điểm của tác giả: “chúng ta không nên lo thơ đi vào hình thức này hay hình thức khác... Dùng bất cứ hình thức nào, miễn là thơ diễn tả được đúng tâm hồn con người mới ngày nay”.</a:t>
            </a:r>
            <a:endParaRPr lang="en-US" sz="3600" kern="100" dirty="0">
              <a:solidFill>
                <a:srgbClr val="181717"/>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60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22"/>
          <p:cNvSpPr txBox="1">
            <a:spLocks noGrp="1"/>
          </p:cNvSpPr>
          <p:nvPr>
            <p:ph type="title"/>
          </p:nvPr>
        </p:nvSpPr>
        <p:spPr>
          <a:xfrm>
            <a:off x="3743875" y="2279287"/>
            <a:ext cx="7326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8800" b="1" dirty="0">
                <a:latin typeface="Times New Roman" panose="02020603050405020304" pitchFamily="18" charset="0"/>
                <a:cs typeface="Times New Roman" panose="02020603050405020304" pitchFamily="18" charset="0"/>
              </a:rPr>
              <a:t>KHỞI ĐỘNG</a:t>
            </a:r>
            <a:endParaRPr sz="8800" b="1" dirty="0">
              <a:latin typeface="Times New Roman" panose="02020603050405020304" pitchFamily="18" charset="0"/>
              <a:cs typeface="Times New Roman" panose="02020603050405020304" pitchFamily="18" charset="0"/>
            </a:endParaRPr>
          </a:p>
        </p:txBody>
      </p:sp>
      <p:sp>
        <p:nvSpPr>
          <p:cNvPr id="726" name="Google Shape;726;p22"/>
          <p:cNvSpPr/>
          <p:nvPr/>
        </p:nvSpPr>
        <p:spPr>
          <a:xfrm>
            <a:off x="1121825" y="3047250"/>
            <a:ext cx="1153508" cy="763501"/>
          </a:xfrm>
          <a:prstGeom prst="rect">
            <a:avLst/>
          </a:prstGeom>
        </p:spPr>
        <p:txBody>
          <a:bodyPr>
            <a:prstTxWarp prst="textPlain">
              <a:avLst/>
            </a:prstTxWarp>
          </a:bodyPr>
          <a:lstStyle/>
          <a:p>
            <a:pPr lvl="0" algn="ctr"/>
            <a:r>
              <a:rPr lang="en-US" b="0" i="0" dirty="0">
                <a:ln>
                  <a:noFill/>
                </a:ln>
                <a:solidFill>
                  <a:schemeClr val="lt2"/>
                </a:solidFill>
                <a:latin typeface="Times New Roman" panose="02020603050405020304" pitchFamily="18" charset="0"/>
                <a:cs typeface="Times New Roman" panose="02020603050405020304" pitchFamily="18" charset="0"/>
              </a:rPr>
              <a:t>01</a:t>
            </a:r>
            <a:endParaRPr b="0" i="0" dirty="0">
              <a:ln>
                <a:noFill/>
              </a:ln>
              <a:solidFill>
                <a:schemeClr val="l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 calcmode="lin" valueType="num">
                                      <p:cBhvr additive="base">
                                        <p:cTn id="7" dur="500" fill="hold"/>
                                        <p:tgtEl>
                                          <p:spTgt spid="726"/>
                                        </p:tgtEl>
                                        <p:attrNameLst>
                                          <p:attrName>ppt_x</p:attrName>
                                        </p:attrNameLst>
                                      </p:cBhvr>
                                      <p:tavLst>
                                        <p:tav tm="0">
                                          <p:val>
                                            <p:strVal val="#ppt_x"/>
                                          </p:val>
                                        </p:tav>
                                        <p:tav tm="100000">
                                          <p:val>
                                            <p:strVal val="#ppt_x"/>
                                          </p:val>
                                        </p:tav>
                                      </p:tavLst>
                                    </p:anim>
                                    <p:anim calcmode="lin" valueType="num">
                                      <p:cBhvr additive="base">
                                        <p:cTn id="8" dur="500" fill="hold"/>
                                        <p:tgtEl>
                                          <p:spTgt spid="7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25"/>
                                        </p:tgtEl>
                                        <p:attrNameLst>
                                          <p:attrName>style.visibility</p:attrName>
                                        </p:attrNameLst>
                                      </p:cBhvr>
                                      <p:to>
                                        <p:strVal val="visible"/>
                                      </p:to>
                                    </p:set>
                                    <p:anim calcmode="lin" valueType="num">
                                      <p:cBhvr>
                                        <p:cTn id="13" dur="1000" fill="hold"/>
                                        <p:tgtEl>
                                          <p:spTgt spid="725"/>
                                        </p:tgtEl>
                                        <p:attrNameLst>
                                          <p:attrName>ppt_w</p:attrName>
                                        </p:attrNameLst>
                                      </p:cBhvr>
                                      <p:tavLst>
                                        <p:tav tm="0">
                                          <p:val>
                                            <p:fltVal val="0"/>
                                          </p:val>
                                        </p:tav>
                                        <p:tav tm="100000">
                                          <p:val>
                                            <p:strVal val="#ppt_w"/>
                                          </p:val>
                                        </p:tav>
                                      </p:tavLst>
                                    </p:anim>
                                    <p:anim calcmode="lin" valueType="num">
                                      <p:cBhvr>
                                        <p:cTn id="14" dur="1000" fill="hold"/>
                                        <p:tgtEl>
                                          <p:spTgt spid="725"/>
                                        </p:tgtEl>
                                        <p:attrNameLst>
                                          <p:attrName>ppt_h</p:attrName>
                                        </p:attrNameLst>
                                      </p:cBhvr>
                                      <p:tavLst>
                                        <p:tav tm="0">
                                          <p:val>
                                            <p:fltVal val="0"/>
                                          </p:val>
                                        </p:tav>
                                        <p:tav tm="100000">
                                          <p:val>
                                            <p:strVal val="#ppt_h"/>
                                          </p:val>
                                        </p:tav>
                                      </p:tavLst>
                                    </p:anim>
                                    <p:anim calcmode="lin" valueType="num">
                                      <p:cBhvr>
                                        <p:cTn id="15" dur="1000" fill="hold"/>
                                        <p:tgtEl>
                                          <p:spTgt spid="725"/>
                                        </p:tgtEl>
                                        <p:attrNameLst>
                                          <p:attrName>style.rotation</p:attrName>
                                        </p:attrNameLst>
                                      </p:cBhvr>
                                      <p:tavLst>
                                        <p:tav tm="0">
                                          <p:val>
                                            <p:fltVal val="90"/>
                                          </p:val>
                                        </p:tav>
                                        <p:tav tm="100000">
                                          <p:val>
                                            <p:fltVal val="0"/>
                                          </p:val>
                                        </p:tav>
                                      </p:tavLst>
                                    </p:anim>
                                    <p:animEffect transition="in" filter="fade">
                                      <p:cBhvr>
                                        <p:cTn id="16"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P spid="7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pSp>
        <p:nvGrpSpPr>
          <p:cNvPr id="1037" name="Google Shape;1037;p32"/>
          <p:cNvGrpSpPr/>
          <p:nvPr/>
        </p:nvGrpSpPr>
        <p:grpSpPr>
          <a:xfrm rot="695384">
            <a:off x="10488659" y="-157386"/>
            <a:ext cx="1924429" cy="2069932"/>
            <a:chOff x="10463935" y="-190643"/>
            <a:chExt cx="1924451" cy="2069956"/>
          </a:xfrm>
        </p:grpSpPr>
        <p:grpSp>
          <p:nvGrpSpPr>
            <p:cNvPr id="1038" name="Google Shape;1038;p32"/>
            <p:cNvGrpSpPr/>
            <p:nvPr/>
          </p:nvGrpSpPr>
          <p:grpSpPr>
            <a:xfrm rot="-8645107">
              <a:off x="11624464" y="-302749"/>
              <a:ext cx="64692" cy="1378966"/>
              <a:chOff x="2713538" y="4539969"/>
              <a:chExt cx="11478" cy="216830"/>
            </a:xfrm>
          </p:grpSpPr>
          <p:sp>
            <p:nvSpPr>
              <p:cNvPr id="1039" name="Google Shape;1039;p32"/>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32"/>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1" name="Google Shape;1041;p32"/>
            <p:cNvGrpSpPr/>
            <p:nvPr/>
          </p:nvGrpSpPr>
          <p:grpSpPr>
            <a:xfrm rot="-8645091">
              <a:off x="10695262" y="-12489"/>
              <a:ext cx="755986" cy="764426"/>
              <a:chOff x="2739953" y="4535520"/>
              <a:chExt cx="156481" cy="158228"/>
            </a:xfrm>
          </p:grpSpPr>
          <p:sp>
            <p:nvSpPr>
              <p:cNvPr id="1042" name="Google Shape;1042;p32"/>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32"/>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4" name="Google Shape;1044;p32"/>
            <p:cNvGrpSpPr/>
            <p:nvPr/>
          </p:nvGrpSpPr>
          <p:grpSpPr>
            <a:xfrm rot="-8645091">
              <a:off x="11480051" y="555923"/>
              <a:ext cx="755996" cy="764426"/>
              <a:chOff x="2539378" y="4535520"/>
              <a:chExt cx="156483" cy="158228"/>
            </a:xfrm>
          </p:grpSpPr>
          <p:sp>
            <p:nvSpPr>
              <p:cNvPr id="1045" name="Google Shape;1045;p32"/>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32"/>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7" name="Google Shape;1047;p32"/>
            <p:cNvGrpSpPr/>
            <p:nvPr/>
          </p:nvGrpSpPr>
          <p:grpSpPr>
            <a:xfrm rot="-8645091">
              <a:off x="10717639" y="753406"/>
              <a:ext cx="584934" cy="1054596"/>
              <a:chOff x="2657637" y="4345112"/>
              <a:chExt cx="121075" cy="218290"/>
            </a:xfrm>
          </p:grpSpPr>
          <p:sp>
            <p:nvSpPr>
              <p:cNvPr id="1048" name="Google Shape;1048;p32"/>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32"/>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50" name="Google Shape;1050;p32"/>
          <p:cNvGrpSpPr/>
          <p:nvPr/>
        </p:nvGrpSpPr>
        <p:grpSpPr>
          <a:xfrm rot="-10104616">
            <a:off x="-180965" y="4947864"/>
            <a:ext cx="1924429" cy="2069932"/>
            <a:chOff x="10463935" y="-190643"/>
            <a:chExt cx="1924451" cy="2069956"/>
          </a:xfrm>
        </p:grpSpPr>
        <p:grpSp>
          <p:nvGrpSpPr>
            <p:cNvPr id="1051" name="Google Shape;1051;p32"/>
            <p:cNvGrpSpPr/>
            <p:nvPr/>
          </p:nvGrpSpPr>
          <p:grpSpPr>
            <a:xfrm rot="-8645107">
              <a:off x="11624464" y="-302749"/>
              <a:ext cx="64692" cy="1378966"/>
              <a:chOff x="2713538" y="4539969"/>
              <a:chExt cx="11478" cy="216830"/>
            </a:xfrm>
          </p:grpSpPr>
          <p:sp>
            <p:nvSpPr>
              <p:cNvPr id="1052" name="Google Shape;1052;p32"/>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32"/>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32"/>
            <p:cNvGrpSpPr/>
            <p:nvPr/>
          </p:nvGrpSpPr>
          <p:grpSpPr>
            <a:xfrm rot="-8645091">
              <a:off x="10695262" y="-12489"/>
              <a:ext cx="755986" cy="764426"/>
              <a:chOff x="2739953" y="4535520"/>
              <a:chExt cx="156481" cy="158228"/>
            </a:xfrm>
          </p:grpSpPr>
          <p:sp>
            <p:nvSpPr>
              <p:cNvPr id="1055" name="Google Shape;1055;p32"/>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32"/>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7" name="Google Shape;1057;p32"/>
            <p:cNvGrpSpPr/>
            <p:nvPr/>
          </p:nvGrpSpPr>
          <p:grpSpPr>
            <a:xfrm rot="-8645091">
              <a:off x="11480051" y="555923"/>
              <a:ext cx="755996" cy="764426"/>
              <a:chOff x="2539378" y="4535520"/>
              <a:chExt cx="156483" cy="158228"/>
            </a:xfrm>
          </p:grpSpPr>
          <p:sp>
            <p:nvSpPr>
              <p:cNvPr id="1058" name="Google Shape;1058;p32"/>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32"/>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0" name="Google Shape;1060;p32"/>
            <p:cNvGrpSpPr/>
            <p:nvPr/>
          </p:nvGrpSpPr>
          <p:grpSpPr>
            <a:xfrm rot="-8645091">
              <a:off x="10717639" y="753406"/>
              <a:ext cx="584934" cy="1054596"/>
              <a:chOff x="2657637" y="4345112"/>
              <a:chExt cx="121075" cy="218290"/>
            </a:xfrm>
          </p:grpSpPr>
          <p:sp>
            <p:nvSpPr>
              <p:cNvPr id="1061" name="Google Shape;1061;p32"/>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32"/>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Arrow: Quad 2">
            <a:extLst>
              <a:ext uri="{FF2B5EF4-FFF2-40B4-BE49-F238E27FC236}">
                <a16:creationId xmlns:a16="http://schemas.microsoft.com/office/drawing/2014/main" id="{8D2BE34B-1155-4B62-980E-52FD43BF0171}"/>
              </a:ext>
            </a:extLst>
          </p:cNvPr>
          <p:cNvSpPr/>
          <p:nvPr/>
        </p:nvSpPr>
        <p:spPr>
          <a:xfrm>
            <a:off x="4569584" y="87199"/>
            <a:ext cx="6225209" cy="6770801"/>
          </a:xfrm>
          <a:prstGeom prst="quadArrow">
            <a:avLst>
              <a:gd name="adj1" fmla="val 2000"/>
              <a:gd name="adj2" fmla="val 4000"/>
              <a:gd name="adj3" fmla="val 5000"/>
            </a:avLst>
          </a:prstGeom>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Freeform: Shape 3">
            <a:extLst>
              <a:ext uri="{FF2B5EF4-FFF2-40B4-BE49-F238E27FC236}">
                <a16:creationId xmlns:a16="http://schemas.microsoft.com/office/drawing/2014/main" id="{AE575208-44FE-4BA6-9BA1-4C28D7340526}"/>
              </a:ext>
            </a:extLst>
          </p:cNvPr>
          <p:cNvSpPr/>
          <p:nvPr/>
        </p:nvSpPr>
        <p:spPr>
          <a:xfrm>
            <a:off x="4516031" y="299545"/>
            <a:ext cx="2886229" cy="2952446"/>
          </a:xfrm>
          <a:custGeom>
            <a:avLst/>
            <a:gdLst>
              <a:gd name="connsiteX0" fmla="*/ 0 w 2886229"/>
              <a:gd name="connsiteY0" fmla="*/ 451396 h 2708320"/>
              <a:gd name="connsiteX1" fmla="*/ 451396 w 2886229"/>
              <a:gd name="connsiteY1" fmla="*/ 0 h 2708320"/>
              <a:gd name="connsiteX2" fmla="*/ 2434833 w 2886229"/>
              <a:gd name="connsiteY2" fmla="*/ 0 h 2708320"/>
              <a:gd name="connsiteX3" fmla="*/ 2886229 w 2886229"/>
              <a:gd name="connsiteY3" fmla="*/ 451396 h 2708320"/>
              <a:gd name="connsiteX4" fmla="*/ 2886229 w 2886229"/>
              <a:gd name="connsiteY4" fmla="*/ 2256924 h 2708320"/>
              <a:gd name="connsiteX5" fmla="*/ 2434833 w 2886229"/>
              <a:gd name="connsiteY5" fmla="*/ 2708320 h 2708320"/>
              <a:gd name="connsiteX6" fmla="*/ 451396 w 2886229"/>
              <a:gd name="connsiteY6" fmla="*/ 2708320 h 2708320"/>
              <a:gd name="connsiteX7" fmla="*/ 0 w 2886229"/>
              <a:gd name="connsiteY7" fmla="*/ 2256924 h 2708320"/>
              <a:gd name="connsiteX8" fmla="*/ 0 w 2886229"/>
              <a:gd name="connsiteY8" fmla="*/ 451396 h 27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229" h="2708320">
                <a:moveTo>
                  <a:pt x="0" y="451396"/>
                </a:moveTo>
                <a:cubicBezTo>
                  <a:pt x="0" y="202097"/>
                  <a:pt x="202097" y="0"/>
                  <a:pt x="451396" y="0"/>
                </a:cubicBezTo>
                <a:lnTo>
                  <a:pt x="2434833" y="0"/>
                </a:lnTo>
                <a:cubicBezTo>
                  <a:pt x="2684132" y="0"/>
                  <a:pt x="2886229" y="202097"/>
                  <a:pt x="2886229" y="451396"/>
                </a:cubicBezTo>
                <a:lnTo>
                  <a:pt x="2886229" y="2256924"/>
                </a:lnTo>
                <a:cubicBezTo>
                  <a:pt x="2886229" y="2506223"/>
                  <a:pt x="2684132" y="2708320"/>
                  <a:pt x="2434833" y="2708320"/>
                </a:cubicBezTo>
                <a:lnTo>
                  <a:pt x="451396" y="2708320"/>
                </a:lnTo>
                <a:cubicBezTo>
                  <a:pt x="202097" y="2708320"/>
                  <a:pt x="0" y="2506223"/>
                  <a:pt x="0" y="2256924"/>
                </a:cubicBezTo>
                <a:lnTo>
                  <a:pt x="0" y="451396"/>
                </a:lnTo>
                <a:close/>
              </a:path>
            </a:pathLst>
          </a:custGeom>
          <a:ln>
            <a:solidFill>
              <a:schemeClr val="accent1"/>
            </a:solidFill>
          </a:ln>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8409" tIns="208409" rIns="208409" bIns="208409" numCol="1" spcCol="1270" anchor="ctr" anchorCtr="0">
            <a:noAutofit/>
          </a:bodyPr>
          <a:lstStyle/>
          <a:p>
            <a:pPr algn="just"/>
            <a:r>
              <a:rPr lang="en-US" sz="2400" b="0" i="0" kern="1200" dirty="0" smtClean="0">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Hình thức thơ ca là phương tiện, không phải mục đích: Thơ ca trước hết là để diễn tả cảm xúc, suy tư của con người.</a:t>
            </a:r>
            <a:endParaRPr lang="en-US" sz="2400" dirty="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id="{CA2E6FE6-D0F1-468F-8CAA-385F16EA04BD}"/>
              </a:ext>
            </a:extLst>
          </p:cNvPr>
          <p:cNvSpPr/>
          <p:nvPr/>
        </p:nvSpPr>
        <p:spPr>
          <a:xfrm>
            <a:off x="7902073" y="299545"/>
            <a:ext cx="2803328" cy="2952446"/>
          </a:xfrm>
          <a:custGeom>
            <a:avLst/>
            <a:gdLst>
              <a:gd name="connsiteX0" fmla="*/ 0 w 2803328"/>
              <a:gd name="connsiteY0" fmla="*/ 451396 h 2708320"/>
              <a:gd name="connsiteX1" fmla="*/ 451396 w 2803328"/>
              <a:gd name="connsiteY1" fmla="*/ 0 h 2708320"/>
              <a:gd name="connsiteX2" fmla="*/ 2351932 w 2803328"/>
              <a:gd name="connsiteY2" fmla="*/ 0 h 2708320"/>
              <a:gd name="connsiteX3" fmla="*/ 2803328 w 2803328"/>
              <a:gd name="connsiteY3" fmla="*/ 451396 h 2708320"/>
              <a:gd name="connsiteX4" fmla="*/ 2803328 w 2803328"/>
              <a:gd name="connsiteY4" fmla="*/ 2256924 h 2708320"/>
              <a:gd name="connsiteX5" fmla="*/ 2351932 w 2803328"/>
              <a:gd name="connsiteY5" fmla="*/ 2708320 h 2708320"/>
              <a:gd name="connsiteX6" fmla="*/ 451396 w 2803328"/>
              <a:gd name="connsiteY6" fmla="*/ 2708320 h 2708320"/>
              <a:gd name="connsiteX7" fmla="*/ 0 w 2803328"/>
              <a:gd name="connsiteY7" fmla="*/ 2256924 h 2708320"/>
              <a:gd name="connsiteX8" fmla="*/ 0 w 2803328"/>
              <a:gd name="connsiteY8" fmla="*/ 451396 h 27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328" h="2708320">
                <a:moveTo>
                  <a:pt x="0" y="451396"/>
                </a:moveTo>
                <a:cubicBezTo>
                  <a:pt x="0" y="202097"/>
                  <a:pt x="202097" y="0"/>
                  <a:pt x="451396" y="0"/>
                </a:cubicBezTo>
                <a:lnTo>
                  <a:pt x="2351932" y="0"/>
                </a:lnTo>
                <a:cubicBezTo>
                  <a:pt x="2601231" y="0"/>
                  <a:pt x="2803328" y="202097"/>
                  <a:pt x="2803328" y="451396"/>
                </a:cubicBezTo>
                <a:lnTo>
                  <a:pt x="2803328" y="2256924"/>
                </a:lnTo>
                <a:cubicBezTo>
                  <a:pt x="2803328" y="2506223"/>
                  <a:pt x="2601231" y="2708320"/>
                  <a:pt x="2351932" y="2708320"/>
                </a:cubicBezTo>
                <a:lnTo>
                  <a:pt x="451396" y="2708320"/>
                </a:lnTo>
                <a:cubicBezTo>
                  <a:pt x="202097" y="2708320"/>
                  <a:pt x="0" y="2506223"/>
                  <a:pt x="0" y="2256924"/>
                </a:cubicBezTo>
                <a:lnTo>
                  <a:pt x="0" y="45139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8409" tIns="208409" rIns="208409" bIns="208409" numCol="1" spcCol="1270" anchor="ctr" anchorCtr="0">
            <a:noAutofit/>
          </a:bodyPr>
          <a:lstStyle/>
          <a:p>
            <a:pPr lvl="0" algn="ctr" defTabSz="889000">
              <a:spcBef>
                <a:spcPct val="0"/>
              </a:spcBef>
              <a:spcAft>
                <a:spcPct val="35000"/>
              </a:spcAft>
            </a:pPr>
            <a:r>
              <a:rPr lang="en-US" sz="2000" b="0" i="0" kern="1200" dirty="0" smtClean="0">
                <a:latin typeface="Times New Roman" panose="02020603050405020304" pitchFamily="18" charset="0"/>
                <a:cs typeface="Times New Roman" panose="02020603050405020304" pitchFamily="18" charset="0"/>
              </a:rPr>
              <a:t>2. </a:t>
            </a:r>
            <a:r>
              <a:rPr lang="vi-VN" sz="2000" dirty="0">
                <a:latin typeface="Times New Roman" panose="02020603050405020304" pitchFamily="18" charset="0"/>
                <a:cs typeface="Times New Roman" panose="02020603050405020304" pitchFamily="18" charset="0"/>
              </a:rPr>
              <a:t>Sự đa dạng của hình thức thơ ca: Việc sử dụng đa dạng các hình thức thơ ca sẽ giúp cho thơ ca phong phú và đáp ứng được nhu cầu thể hiện nội dung phong phú của con người.</a:t>
            </a:r>
            <a:endParaRPr lang="en-VN" sz="20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A69889D6-8228-4D88-99E4-0DE9A1C5A62A}"/>
              </a:ext>
            </a:extLst>
          </p:cNvPr>
          <p:cNvSpPr/>
          <p:nvPr/>
        </p:nvSpPr>
        <p:spPr>
          <a:xfrm>
            <a:off x="4612974" y="3595596"/>
            <a:ext cx="3024549" cy="3084756"/>
          </a:xfrm>
          <a:custGeom>
            <a:avLst/>
            <a:gdLst>
              <a:gd name="connsiteX0" fmla="*/ 0 w 2912311"/>
              <a:gd name="connsiteY0" fmla="*/ 451396 h 2708320"/>
              <a:gd name="connsiteX1" fmla="*/ 451396 w 2912311"/>
              <a:gd name="connsiteY1" fmla="*/ 0 h 2708320"/>
              <a:gd name="connsiteX2" fmla="*/ 2460915 w 2912311"/>
              <a:gd name="connsiteY2" fmla="*/ 0 h 2708320"/>
              <a:gd name="connsiteX3" fmla="*/ 2912311 w 2912311"/>
              <a:gd name="connsiteY3" fmla="*/ 451396 h 2708320"/>
              <a:gd name="connsiteX4" fmla="*/ 2912311 w 2912311"/>
              <a:gd name="connsiteY4" fmla="*/ 2256924 h 2708320"/>
              <a:gd name="connsiteX5" fmla="*/ 2460915 w 2912311"/>
              <a:gd name="connsiteY5" fmla="*/ 2708320 h 2708320"/>
              <a:gd name="connsiteX6" fmla="*/ 451396 w 2912311"/>
              <a:gd name="connsiteY6" fmla="*/ 2708320 h 2708320"/>
              <a:gd name="connsiteX7" fmla="*/ 0 w 2912311"/>
              <a:gd name="connsiteY7" fmla="*/ 2256924 h 2708320"/>
              <a:gd name="connsiteX8" fmla="*/ 0 w 2912311"/>
              <a:gd name="connsiteY8" fmla="*/ 451396 h 27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311" h="2708320">
                <a:moveTo>
                  <a:pt x="0" y="451396"/>
                </a:moveTo>
                <a:cubicBezTo>
                  <a:pt x="0" y="202097"/>
                  <a:pt x="202097" y="0"/>
                  <a:pt x="451396" y="0"/>
                </a:cubicBezTo>
                <a:lnTo>
                  <a:pt x="2460915" y="0"/>
                </a:lnTo>
                <a:cubicBezTo>
                  <a:pt x="2710214" y="0"/>
                  <a:pt x="2912311" y="202097"/>
                  <a:pt x="2912311" y="451396"/>
                </a:cubicBezTo>
                <a:lnTo>
                  <a:pt x="2912311" y="2256924"/>
                </a:lnTo>
                <a:cubicBezTo>
                  <a:pt x="2912311" y="2506223"/>
                  <a:pt x="2710214" y="2708320"/>
                  <a:pt x="2460915" y="2708320"/>
                </a:cubicBezTo>
                <a:lnTo>
                  <a:pt x="451396" y="2708320"/>
                </a:lnTo>
                <a:cubicBezTo>
                  <a:pt x="202097" y="2708320"/>
                  <a:pt x="0" y="2506223"/>
                  <a:pt x="0" y="2256924"/>
                </a:cubicBezTo>
                <a:lnTo>
                  <a:pt x="0" y="45139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8409" tIns="208409" rIns="208409" bIns="208409" numCol="1" spcCol="1270" anchor="ctr" anchorCtr="0">
            <a:noAutofit/>
          </a:bodyPr>
          <a:lstStyle/>
          <a:p>
            <a:r>
              <a:rPr lang="en-US" sz="2000" b="0" i="0" kern="1200" dirty="0" smtClean="0">
                <a:latin typeface="Times New Roman" panose="02020603050405020304" pitchFamily="18" charset="0"/>
                <a:cs typeface="Times New Roman" panose="02020603050405020304" pitchFamily="18" charset="0"/>
              </a:rPr>
              <a:t>3. </a:t>
            </a:r>
            <a:r>
              <a:rPr lang="vi-VN" sz="2000" dirty="0" smtClean="0">
                <a:latin typeface="Times New Roman" panose="02020603050405020304" pitchFamily="18" charset="0"/>
                <a:cs typeface="Times New Roman" panose="02020603050405020304" pitchFamily="18" charset="0"/>
              </a:rPr>
              <a:t>Sự </a:t>
            </a:r>
            <a:r>
              <a:rPr lang="vi-VN" sz="2000" dirty="0">
                <a:latin typeface="Times New Roman" panose="02020603050405020304" pitchFamily="18" charset="0"/>
                <a:cs typeface="Times New Roman" panose="02020603050405020304" pitchFamily="18" charset="0"/>
              </a:rPr>
              <a:t>phát triển của ngôn ngữ và xã hội: Ngôn ngữ và xã hội luôn thay đổi. Việc bó buộc thơ ca vào những hình thức cũ kĩ sẽ khiến cho thơ ca trở nên lạc hậu và không thể diễn tả được đúng tâm hồn con người mới ngày nay.</a:t>
            </a:r>
            <a:endParaRPr lang="en-US" sz="20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56539D5C-85C6-42BF-9CD3-157BEA26F0B6}"/>
              </a:ext>
            </a:extLst>
          </p:cNvPr>
          <p:cNvSpPr/>
          <p:nvPr/>
        </p:nvSpPr>
        <p:spPr>
          <a:xfrm>
            <a:off x="7902073" y="3712944"/>
            <a:ext cx="2841163" cy="2967408"/>
          </a:xfrm>
          <a:custGeom>
            <a:avLst/>
            <a:gdLst>
              <a:gd name="connsiteX0" fmla="*/ 0 w 2841163"/>
              <a:gd name="connsiteY0" fmla="*/ 451396 h 2708320"/>
              <a:gd name="connsiteX1" fmla="*/ 451396 w 2841163"/>
              <a:gd name="connsiteY1" fmla="*/ 0 h 2708320"/>
              <a:gd name="connsiteX2" fmla="*/ 2389767 w 2841163"/>
              <a:gd name="connsiteY2" fmla="*/ 0 h 2708320"/>
              <a:gd name="connsiteX3" fmla="*/ 2841163 w 2841163"/>
              <a:gd name="connsiteY3" fmla="*/ 451396 h 2708320"/>
              <a:gd name="connsiteX4" fmla="*/ 2841163 w 2841163"/>
              <a:gd name="connsiteY4" fmla="*/ 2256924 h 2708320"/>
              <a:gd name="connsiteX5" fmla="*/ 2389767 w 2841163"/>
              <a:gd name="connsiteY5" fmla="*/ 2708320 h 2708320"/>
              <a:gd name="connsiteX6" fmla="*/ 451396 w 2841163"/>
              <a:gd name="connsiteY6" fmla="*/ 2708320 h 2708320"/>
              <a:gd name="connsiteX7" fmla="*/ 0 w 2841163"/>
              <a:gd name="connsiteY7" fmla="*/ 2256924 h 2708320"/>
              <a:gd name="connsiteX8" fmla="*/ 0 w 2841163"/>
              <a:gd name="connsiteY8" fmla="*/ 451396 h 27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1163" h="2708320">
                <a:moveTo>
                  <a:pt x="0" y="451396"/>
                </a:moveTo>
                <a:cubicBezTo>
                  <a:pt x="0" y="202097"/>
                  <a:pt x="202097" y="0"/>
                  <a:pt x="451396" y="0"/>
                </a:cubicBezTo>
                <a:lnTo>
                  <a:pt x="2389767" y="0"/>
                </a:lnTo>
                <a:cubicBezTo>
                  <a:pt x="2639066" y="0"/>
                  <a:pt x="2841163" y="202097"/>
                  <a:pt x="2841163" y="451396"/>
                </a:cubicBezTo>
                <a:lnTo>
                  <a:pt x="2841163" y="2256924"/>
                </a:lnTo>
                <a:cubicBezTo>
                  <a:pt x="2841163" y="2506223"/>
                  <a:pt x="2639066" y="2708320"/>
                  <a:pt x="2389767" y="2708320"/>
                </a:cubicBezTo>
                <a:lnTo>
                  <a:pt x="451396" y="2708320"/>
                </a:lnTo>
                <a:cubicBezTo>
                  <a:pt x="202097" y="2708320"/>
                  <a:pt x="0" y="2506223"/>
                  <a:pt x="0" y="2256924"/>
                </a:cubicBezTo>
                <a:lnTo>
                  <a:pt x="0" y="45139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8409" tIns="208409" rIns="208409" bIns="208409" numCol="1" spcCol="1270" anchor="ctr" anchorCtr="0">
            <a:noAutofit/>
          </a:bodyPr>
          <a:lstStyle/>
          <a:p>
            <a:r>
              <a:rPr lang="en-US" sz="2400" dirty="0" smtClean="0">
                <a:latin typeface="Times New Roman" panose="02020603050405020304" pitchFamily="18" charset="0"/>
                <a:cs typeface="Times New Roman" panose="02020603050405020304" pitchFamily="18" charset="0"/>
              </a:rPr>
              <a:t>4.</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Tuy nhiên, hình thức thơ ca cũng có vai trò quan trọng. Đó là sự sáng tạo của nhà thơ. </a:t>
            </a:r>
            <a:endParaRPr lang="en-US" sz="2400" dirty="0">
              <a:latin typeface="Times New Roman" panose="02020603050405020304" pitchFamily="18" charset="0"/>
              <a:cs typeface="Times New Roman" panose="02020603050405020304" pitchFamily="18" charset="0"/>
            </a:endParaRPr>
          </a:p>
        </p:txBody>
      </p:sp>
      <p:sp>
        <p:nvSpPr>
          <p:cNvPr id="13" name="Google Shape;1263;p36">
            <a:extLst>
              <a:ext uri="{FF2B5EF4-FFF2-40B4-BE49-F238E27FC236}">
                <a16:creationId xmlns:a16="http://schemas.microsoft.com/office/drawing/2014/main" id="{0DE941CB-9982-DF10-78CA-34E3877C2CFD}"/>
              </a:ext>
            </a:extLst>
          </p:cNvPr>
          <p:cNvSpPr txBox="1">
            <a:spLocks noGrp="1"/>
          </p:cNvSpPr>
          <p:nvPr>
            <p:ph type="title"/>
          </p:nvPr>
        </p:nvSpPr>
        <p:spPr>
          <a:xfrm>
            <a:off x="12343" y="667303"/>
            <a:ext cx="4378409" cy="1304971"/>
          </a:xfrm>
          <a:prstGeom prst="rect">
            <a:avLst/>
          </a:prstGeom>
          <a:ln w="76200">
            <a:solidFill>
              <a:schemeClr val="accent1"/>
            </a:solidFill>
          </a:ln>
        </p:spPr>
        <p:txBody>
          <a:bodyPr spcFirstLastPara="1" wrap="square" lIns="121900" tIns="121900" rIns="121900" bIns="121900" anchor="ctr" anchorCtr="0">
            <a:noAutofit/>
          </a:bodyPr>
          <a:lstStyle/>
          <a:p>
            <a:pPr lvl="0" algn="l"/>
            <a:r>
              <a:rPr lang="en-US" sz="3600" b="1" dirty="0" smtClean="0">
                <a:solidFill>
                  <a:srgbClr val="FF0000"/>
                </a:solidFill>
                <a:latin typeface="Times New Roman" panose="02020603050405020304" pitchFamily="18" charset="0"/>
              </a:rPr>
              <a:t/>
            </a:r>
            <a:br>
              <a:rPr lang="en-US" sz="3600" b="1" dirty="0" smtClean="0">
                <a:solidFill>
                  <a:srgbClr val="FF0000"/>
                </a:solidFill>
                <a:latin typeface="Times New Roman" panose="02020603050405020304" pitchFamily="18" charset="0"/>
              </a:rPr>
            </a:br>
            <a:r>
              <a:rPr lang="vi-VN" sz="3600" b="1" dirty="0" smtClean="0">
                <a:solidFill>
                  <a:srgbClr val="FF0000"/>
                </a:solidFill>
                <a:latin typeface="Times New Roman" panose="02020603050405020304" pitchFamily="18" charset="0"/>
              </a:rPr>
              <a:t>4</a:t>
            </a:r>
            <a:r>
              <a:rPr lang="vi-VN" sz="3600" b="1" dirty="0">
                <a:solidFill>
                  <a:srgbClr val="FF0000"/>
                </a:solidFill>
                <a:latin typeface="Times New Roman" panose="02020603050405020304" pitchFamily="18" charset="0"/>
              </a:rPr>
              <a:t>. Mục đích, thái độ của người viết</a:t>
            </a:r>
            <a:r>
              <a:rPr lang="en-US" sz="3600" b="1" dirty="0">
                <a:solidFill>
                  <a:srgbClr val="FF0000"/>
                </a:solidFill>
              </a:rPr>
              <a:t/>
            </a:r>
            <a:br>
              <a:rPr lang="en-US" sz="3600" b="1" dirty="0">
                <a:solidFill>
                  <a:srgbClr val="FF0000"/>
                </a:solidFill>
              </a:rPr>
            </a:br>
            <a:endParaRPr sz="5300" b="1" dirty="0">
              <a:latin typeface="Times New Roman" panose="02020603050405020304" pitchFamily="18" charset="0"/>
              <a:cs typeface="Times New Roman" panose="02020603050405020304" pitchFamily="18" charset="0"/>
            </a:endParaRPr>
          </a:p>
        </p:txBody>
      </p:sp>
      <p:sp>
        <p:nvSpPr>
          <p:cNvPr id="34" name="Google Shape;829;p27"/>
          <p:cNvSpPr/>
          <p:nvPr/>
        </p:nvSpPr>
        <p:spPr>
          <a:xfrm>
            <a:off x="-37762" y="-13960"/>
            <a:ext cx="4500612" cy="591672"/>
          </a:xfrm>
          <a:custGeom>
            <a:avLst/>
            <a:gdLst/>
            <a:ahLst/>
            <a:cxnLst/>
            <a:rect l="l" t="t" r="r" b="b"/>
            <a:pathLst>
              <a:path w="1515498" h="174497" extrusionOk="0">
                <a:moveTo>
                  <a:pt x="0" y="0"/>
                </a:moveTo>
                <a:lnTo>
                  <a:pt x="1515498" y="0"/>
                </a:lnTo>
                <a:lnTo>
                  <a:pt x="1479480" y="86663"/>
                </a:lnTo>
                <a:lnTo>
                  <a:pt x="1515498" y="174497"/>
                </a:lnTo>
                <a:lnTo>
                  <a:pt x="0" y="174497"/>
                </a:lnTo>
                <a:lnTo>
                  <a:pt x="41319" y="86308"/>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smtClean="0">
                <a:solidFill>
                  <a:srgbClr val="FFFF00"/>
                </a:solidFill>
                <a:latin typeface="Times New Roman" panose="02020603050405020304" pitchFamily="18" charset="0"/>
                <a:ea typeface="Arial Black"/>
                <a:cs typeface="Times New Roman" panose="02020603050405020304" pitchFamily="18" charset="0"/>
                <a:sym typeface="Arial Black"/>
              </a:rPr>
              <a:t>II. ĐỊNH HƯỚNG ĐỌC HIỂU </a:t>
            </a:r>
            <a:endParaRPr sz="2400" b="1" dirty="0">
              <a:solidFill>
                <a:srgbClr val="FFFF00"/>
              </a:solidFill>
              <a:latin typeface="Times New Roman" panose="02020603050405020304" pitchFamily="18" charset="0"/>
              <a:ea typeface="Arial Black"/>
              <a:cs typeface="Times New Roman" panose="02020603050405020304" pitchFamily="18" charset="0"/>
              <a:sym typeface="Arial Black"/>
            </a:endParaRPr>
          </a:p>
        </p:txBody>
      </p:sp>
      <p:sp>
        <p:nvSpPr>
          <p:cNvPr id="2" name="Down Arrow 1"/>
          <p:cNvSpPr/>
          <p:nvPr/>
        </p:nvSpPr>
        <p:spPr>
          <a:xfrm>
            <a:off x="584420" y="2021944"/>
            <a:ext cx="818230" cy="435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373" y="2436477"/>
            <a:ext cx="2397540" cy="2829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215" indent="173990">
              <a:lnSpc>
                <a:spcPct val="103000"/>
              </a:lnSpc>
            </a:pPr>
            <a:r>
              <a:rPr lang="vi-VN" sz="3200" kern="100" dirty="0">
                <a:solidFill>
                  <a:schemeClr val="tx2"/>
                </a:solidFill>
                <a:latin typeface="+mj-lt"/>
                <a:ea typeface="Calibri" panose="020F0502020204030204" pitchFamily="34" charset="0"/>
              </a:rPr>
              <a:t>- Đây là quan điểm đúng đắn.</a:t>
            </a:r>
            <a:endParaRPr lang="en-US" sz="3200" kern="100" dirty="0">
              <a:solidFill>
                <a:schemeClr val="tx2"/>
              </a:solidFill>
              <a:effectLst/>
              <a:latin typeface="+mj-lt"/>
              <a:ea typeface="Calibri" panose="020F0502020204030204" pitchFamily="34" charset="0"/>
            </a:endParaRPr>
          </a:p>
        </p:txBody>
      </p:sp>
      <p:sp>
        <p:nvSpPr>
          <p:cNvPr id="9" name="Right Arrow 8"/>
          <p:cNvSpPr/>
          <p:nvPr/>
        </p:nvSpPr>
        <p:spPr>
          <a:xfrm>
            <a:off x="2412912" y="2727434"/>
            <a:ext cx="2708891" cy="1655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Times New Roman" panose="02020603050405020304" pitchFamily="18" charset="0"/>
                <a:cs typeface="Times New Roman" panose="02020603050405020304" pitchFamily="18" charset="0"/>
              </a:rPr>
              <a:t>BỞI VÌ: 4 </a:t>
            </a:r>
            <a:r>
              <a:rPr lang="en-US" sz="2400" b="1" dirty="0" err="1" smtClean="0">
                <a:solidFill>
                  <a:srgbClr val="FFFF00"/>
                </a:solidFill>
                <a:latin typeface="Times New Roman" panose="02020603050405020304" pitchFamily="18" charset="0"/>
                <a:cs typeface="Times New Roman" panose="02020603050405020304" pitchFamily="18" charset="0"/>
              </a:rPr>
              <a:t>lí</a:t>
            </a:r>
            <a:r>
              <a:rPr lang="en-US" sz="2400" b="1" dirty="0" smtClean="0">
                <a:solidFill>
                  <a:srgbClr val="FFFF00"/>
                </a:solidFill>
                <a:latin typeface="Times New Roman" panose="02020603050405020304" pitchFamily="18" charset="0"/>
                <a:cs typeface="Times New Roman" panose="02020603050405020304" pitchFamily="18" charset="0"/>
              </a:rPr>
              <a:t> do</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854250" y="299545"/>
            <a:ext cx="1337750" cy="63808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2"/>
                </a:solidFill>
                <a:latin typeface="Times New Roman" panose="02020603050405020304" pitchFamily="18" charset="0"/>
                <a:cs typeface="Times New Roman" panose="02020603050405020304" pitchFamily="18" charset="0"/>
              </a:rPr>
              <a:t>Tóm</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lại</a:t>
            </a:r>
            <a:r>
              <a:rPr lang="en-US" sz="2400" b="1" dirty="0" smtClean="0">
                <a:solidFill>
                  <a:schemeClr val="tx2"/>
                </a:solidFill>
                <a:latin typeface="Times New Roman" panose="02020603050405020304" pitchFamily="18" charset="0"/>
                <a:cs typeface="Times New Roman" panose="02020603050405020304" pitchFamily="18" charset="0"/>
              </a:rPr>
              <a:t>: </a:t>
            </a:r>
            <a:r>
              <a:rPr lang="vi-VN" sz="2000" b="1" dirty="0" smtClean="0">
                <a:solidFill>
                  <a:schemeClr val="tx2"/>
                </a:solidFill>
                <a:latin typeface="Times New Roman" panose="02020603050405020304" pitchFamily="18" charset="0"/>
                <a:cs typeface="Times New Roman" panose="02020603050405020304" pitchFamily="18" charset="0"/>
              </a:rPr>
              <a:t>Cần </a:t>
            </a:r>
            <a:r>
              <a:rPr lang="vi-VN" sz="2000" b="1" dirty="0">
                <a:solidFill>
                  <a:schemeClr val="tx2"/>
                </a:solidFill>
                <a:latin typeface="Times New Roman" panose="02020603050405020304" pitchFamily="18" charset="0"/>
                <a:cs typeface="Times New Roman" panose="02020603050405020304" pitchFamily="18" charset="0"/>
              </a:rPr>
              <a:t>có một cái nhìn khoáng đạt, chấp nhận mọi tìm tòi để cách tân thơ, làm cho thơ luôn luôn mới, phù hợp với xu thế chung của thơ thế giới</a:t>
            </a:r>
            <a:r>
              <a:rPr lang="vi-VN" sz="2400" b="1" dirty="0">
                <a:solidFill>
                  <a:schemeClr val="tx2"/>
                </a:solidFill>
                <a:latin typeface="Times New Roman" panose="02020603050405020304" pitchFamily="18" charset="0"/>
                <a:cs typeface="Times New Roman" panose="02020603050405020304" pitchFamily="18" charset="0"/>
              </a:rPr>
              <a:t>.</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101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2"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grpSp>
        <p:nvGrpSpPr>
          <p:cNvPr id="1215" name="Google Shape;1215;p36"/>
          <p:cNvGrpSpPr/>
          <p:nvPr/>
        </p:nvGrpSpPr>
        <p:grpSpPr>
          <a:xfrm>
            <a:off x="7360759" y="1204160"/>
            <a:ext cx="3375997" cy="5653840"/>
            <a:chOff x="6181628" y="2412530"/>
            <a:chExt cx="3375997" cy="5653840"/>
          </a:xfrm>
        </p:grpSpPr>
        <p:grpSp>
          <p:nvGrpSpPr>
            <p:cNvPr id="1216" name="Google Shape;1216;p36"/>
            <p:cNvGrpSpPr/>
            <p:nvPr/>
          </p:nvGrpSpPr>
          <p:grpSpPr>
            <a:xfrm>
              <a:off x="6243850" y="5591713"/>
              <a:ext cx="2838101" cy="2474657"/>
              <a:chOff x="4655912" y="5272951"/>
              <a:chExt cx="2838101" cy="2474657"/>
            </a:xfrm>
          </p:grpSpPr>
          <p:sp>
            <p:nvSpPr>
              <p:cNvPr id="1217" name="Google Shape;1217;p36"/>
              <p:cNvSpPr/>
              <p:nvPr/>
            </p:nvSpPr>
            <p:spPr>
              <a:xfrm>
                <a:off x="6454516" y="5272951"/>
                <a:ext cx="1039314" cy="1310345"/>
              </a:xfrm>
              <a:custGeom>
                <a:avLst/>
                <a:gdLst/>
                <a:ahLst/>
                <a:cxnLst/>
                <a:rect l="l" t="t" r="r" b="b"/>
                <a:pathLst>
                  <a:path w="379658" h="478665" extrusionOk="0">
                    <a:moveTo>
                      <a:pt x="0" y="478666"/>
                    </a:moveTo>
                    <a:cubicBezTo>
                      <a:pt x="0" y="478666"/>
                      <a:pt x="2960" y="295516"/>
                      <a:pt x="33158" y="264983"/>
                    </a:cubicBezTo>
                    <a:cubicBezTo>
                      <a:pt x="62874" y="234932"/>
                      <a:pt x="93313" y="225375"/>
                      <a:pt x="122942" y="196959"/>
                    </a:cubicBezTo>
                    <a:cubicBezTo>
                      <a:pt x="152570" y="168536"/>
                      <a:pt x="183813" y="130160"/>
                      <a:pt x="198527" y="112305"/>
                    </a:cubicBezTo>
                    <a:cubicBezTo>
                      <a:pt x="205653" y="103659"/>
                      <a:pt x="233601" y="127421"/>
                      <a:pt x="219088" y="151002"/>
                    </a:cubicBezTo>
                    <a:cubicBezTo>
                      <a:pt x="204575" y="174583"/>
                      <a:pt x="146818" y="217312"/>
                      <a:pt x="167693" y="235655"/>
                    </a:cubicBezTo>
                    <a:cubicBezTo>
                      <a:pt x="190135" y="255386"/>
                      <a:pt x="285599" y="145564"/>
                      <a:pt x="285599" y="145564"/>
                    </a:cubicBezTo>
                    <a:cubicBezTo>
                      <a:pt x="285599" y="145564"/>
                      <a:pt x="332553" y="26152"/>
                      <a:pt x="340020" y="10119"/>
                    </a:cubicBezTo>
                    <a:cubicBezTo>
                      <a:pt x="347079" y="-5044"/>
                      <a:pt x="384316" y="-4187"/>
                      <a:pt x="379173" y="19676"/>
                    </a:cubicBezTo>
                    <a:cubicBezTo>
                      <a:pt x="370339" y="60676"/>
                      <a:pt x="350903" y="152817"/>
                      <a:pt x="330343" y="177610"/>
                    </a:cubicBezTo>
                    <a:cubicBezTo>
                      <a:pt x="309789" y="202397"/>
                      <a:pt x="227546" y="291826"/>
                      <a:pt x="177545" y="332739"/>
                    </a:cubicBezTo>
                    <a:cubicBezTo>
                      <a:pt x="167633" y="340850"/>
                      <a:pt x="116780" y="332572"/>
                      <a:pt x="116901" y="337842"/>
                    </a:cubicBezTo>
                    <a:cubicBezTo>
                      <a:pt x="117745" y="375622"/>
                      <a:pt x="117732" y="478478"/>
                      <a:pt x="117732" y="478478"/>
                    </a:cubicBezTo>
                    <a:lnTo>
                      <a:pt x="0" y="478666"/>
                    </a:lnTo>
                    <a:close/>
                  </a:path>
                </a:pathLst>
              </a:custGeom>
              <a:solidFill>
                <a:srgbClr val="F4C1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36"/>
              <p:cNvSpPr/>
              <p:nvPr/>
            </p:nvSpPr>
            <p:spPr>
              <a:xfrm>
                <a:off x="6896577" y="5577399"/>
                <a:ext cx="169101" cy="295488"/>
              </a:xfrm>
              <a:custGeom>
                <a:avLst/>
                <a:gdLst/>
                <a:ahLst/>
                <a:cxnLst/>
                <a:rect l="l" t="t" r="r" b="b"/>
                <a:pathLst>
                  <a:path w="61772" h="107941" extrusionOk="0">
                    <a:moveTo>
                      <a:pt x="45313" y="155"/>
                    </a:moveTo>
                    <a:cubicBezTo>
                      <a:pt x="44007" y="-374"/>
                      <a:pt x="43330" y="624"/>
                      <a:pt x="42172" y="571"/>
                    </a:cubicBezTo>
                    <a:cubicBezTo>
                      <a:pt x="38977" y="13061"/>
                      <a:pt x="36051" y="26228"/>
                      <a:pt x="32126" y="35945"/>
                    </a:cubicBezTo>
                    <a:cubicBezTo>
                      <a:pt x="19910" y="66184"/>
                      <a:pt x="9429" y="67175"/>
                      <a:pt x="1573" y="87849"/>
                    </a:cubicBezTo>
                    <a:cubicBezTo>
                      <a:pt x="-1481" y="95886"/>
                      <a:pt x="367" y="102469"/>
                      <a:pt x="3247" y="107941"/>
                    </a:cubicBezTo>
                    <a:cubicBezTo>
                      <a:pt x="10493" y="86985"/>
                      <a:pt x="46578" y="57718"/>
                      <a:pt x="57663" y="39709"/>
                    </a:cubicBezTo>
                    <a:cubicBezTo>
                      <a:pt x="68546" y="22022"/>
                      <a:pt x="55499" y="4294"/>
                      <a:pt x="45313" y="155"/>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36"/>
              <p:cNvSpPr/>
              <p:nvPr/>
            </p:nvSpPr>
            <p:spPr>
              <a:xfrm>
                <a:off x="6615933" y="5273547"/>
                <a:ext cx="878081" cy="1309166"/>
              </a:xfrm>
              <a:custGeom>
                <a:avLst/>
                <a:gdLst/>
                <a:ahLst/>
                <a:cxnLst/>
                <a:rect l="l" t="t" r="r" b="b"/>
                <a:pathLst>
                  <a:path w="320760" h="478234" extrusionOk="0">
                    <a:moveTo>
                      <a:pt x="305209" y="9"/>
                    </a:moveTo>
                    <a:cubicBezTo>
                      <a:pt x="304713" y="-58"/>
                      <a:pt x="304245" y="263"/>
                      <a:pt x="303742" y="217"/>
                    </a:cubicBezTo>
                    <a:cubicBezTo>
                      <a:pt x="290977" y="42121"/>
                      <a:pt x="263900" y="145494"/>
                      <a:pt x="252475" y="157026"/>
                    </a:cubicBezTo>
                    <a:cubicBezTo>
                      <a:pt x="196412" y="213665"/>
                      <a:pt x="184765" y="223028"/>
                      <a:pt x="133398" y="260727"/>
                    </a:cubicBezTo>
                    <a:cubicBezTo>
                      <a:pt x="104197" y="282158"/>
                      <a:pt x="52903" y="258878"/>
                      <a:pt x="18379" y="297582"/>
                    </a:cubicBezTo>
                    <a:cubicBezTo>
                      <a:pt x="-3568" y="322188"/>
                      <a:pt x="-300" y="456528"/>
                      <a:pt x="905" y="478234"/>
                    </a:cubicBezTo>
                    <a:lnTo>
                      <a:pt x="58669" y="478234"/>
                    </a:lnTo>
                    <a:cubicBezTo>
                      <a:pt x="58669" y="478234"/>
                      <a:pt x="58883" y="375371"/>
                      <a:pt x="58040" y="337592"/>
                    </a:cubicBezTo>
                    <a:cubicBezTo>
                      <a:pt x="57919" y="332321"/>
                      <a:pt x="108604" y="340686"/>
                      <a:pt x="118523" y="332569"/>
                    </a:cubicBezTo>
                    <a:cubicBezTo>
                      <a:pt x="168525" y="291662"/>
                      <a:pt x="250747" y="202280"/>
                      <a:pt x="271307" y="177487"/>
                    </a:cubicBezTo>
                    <a:cubicBezTo>
                      <a:pt x="291862" y="152693"/>
                      <a:pt x="311444" y="60472"/>
                      <a:pt x="320278" y="19472"/>
                    </a:cubicBezTo>
                    <a:cubicBezTo>
                      <a:pt x="322850" y="7544"/>
                      <a:pt x="314759" y="1315"/>
                      <a:pt x="305209" y="9"/>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36"/>
              <p:cNvSpPr/>
              <p:nvPr/>
            </p:nvSpPr>
            <p:spPr>
              <a:xfrm>
                <a:off x="6424631" y="6601732"/>
                <a:ext cx="379434" cy="1145876"/>
              </a:xfrm>
              <a:custGeom>
                <a:avLst/>
                <a:gdLst/>
                <a:ahLst/>
                <a:cxnLst/>
                <a:rect l="l" t="t" r="r" b="b"/>
                <a:pathLst>
                  <a:path w="138606" h="418585" extrusionOk="0">
                    <a:moveTo>
                      <a:pt x="0" y="0"/>
                    </a:moveTo>
                    <a:lnTo>
                      <a:pt x="138607" y="0"/>
                    </a:lnTo>
                    <a:lnTo>
                      <a:pt x="138607" y="418586"/>
                    </a:lnTo>
                    <a:lnTo>
                      <a:pt x="0" y="418586"/>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36"/>
              <p:cNvSpPr/>
              <p:nvPr/>
            </p:nvSpPr>
            <p:spPr>
              <a:xfrm>
                <a:off x="6614362" y="6601732"/>
                <a:ext cx="189717" cy="1145876"/>
              </a:xfrm>
              <a:custGeom>
                <a:avLst/>
                <a:gdLst/>
                <a:ahLst/>
                <a:cxnLst/>
                <a:rect l="l" t="t" r="r" b="b"/>
                <a:pathLst>
                  <a:path w="69303" h="418585" extrusionOk="0">
                    <a:moveTo>
                      <a:pt x="0" y="0"/>
                    </a:moveTo>
                    <a:lnTo>
                      <a:pt x="69303" y="0"/>
                    </a:lnTo>
                    <a:lnTo>
                      <a:pt x="69303" y="418586"/>
                    </a:lnTo>
                    <a:lnTo>
                      <a:pt x="0" y="418586"/>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36"/>
              <p:cNvSpPr/>
              <p:nvPr/>
            </p:nvSpPr>
            <p:spPr>
              <a:xfrm>
                <a:off x="4656088" y="5272951"/>
                <a:ext cx="1039295" cy="1310345"/>
              </a:xfrm>
              <a:custGeom>
                <a:avLst/>
                <a:gdLst/>
                <a:ahLst/>
                <a:cxnLst/>
                <a:rect l="l" t="t" r="r" b="b"/>
                <a:pathLst>
                  <a:path w="379651" h="478665" extrusionOk="0">
                    <a:moveTo>
                      <a:pt x="379651" y="478666"/>
                    </a:moveTo>
                    <a:cubicBezTo>
                      <a:pt x="379651" y="478666"/>
                      <a:pt x="376692" y="295516"/>
                      <a:pt x="346500" y="264983"/>
                    </a:cubicBezTo>
                    <a:cubicBezTo>
                      <a:pt x="316784" y="234932"/>
                      <a:pt x="286339" y="225375"/>
                      <a:pt x="256710" y="196959"/>
                    </a:cubicBezTo>
                    <a:cubicBezTo>
                      <a:pt x="227081" y="168536"/>
                      <a:pt x="195845" y="130160"/>
                      <a:pt x="181131" y="112305"/>
                    </a:cubicBezTo>
                    <a:cubicBezTo>
                      <a:pt x="173999" y="103659"/>
                      <a:pt x="146058" y="127421"/>
                      <a:pt x="160571" y="151002"/>
                    </a:cubicBezTo>
                    <a:cubicBezTo>
                      <a:pt x="175084" y="174583"/>
                      <a:pt x="232841" y="217312"/>
                      <a:pt x="211965" y="235655"/>
                    </a:cubicBezTo>
                    <a:cubicBezTo>
                      <a:pt x="189516" y="255386"/>
                      <a:pt x="94060" y="145564"/>
                      <a:pt x="94060" y="145564"/>
                    </a:cubicBezTo>
                    <a:cubicBezTo>
                      <a:pt x="94060" y="145564"/>
                      <a:pt x="47105" y="26152"/>
                      <a:pt x="39638" y="10119"/>
                    </a:cubicBezTo>
                    <a:cubicBezTo>
                      <a:pt x="32579" y="-5044"/>
                      <a:pt x="-4658" y="-4187"/>
                      <a:pt x="486" y="19676"/>
                    </a:cubicBezTo>
                    <a:cubicBezTo>
                      <a:pt x="9320" y="60676"/>
                      <a:pt x="28755" y="152817"/>
                      <a:pt x="49309" y="177610"/>
                    </a:cubicBezTo>
                    <a:cubicBezTo>
                      <a:pt x="69870" y="202397"/>
                      <a:pt x="152105" y="291826"/>
                      <a:pt x="202107" y="332739"/>
                    </a:cubicBezTo>
                    <a:cubicBezTo>
                      <a:pt x="212026" y="340850"/>
                      <a:pt x="262878" y="332572"/>
                      <a:pt x="262758" y="337842"/>
                    </a:cubicBezTo>
                    <a:cubicBezTo>
                      <a:pt x="261914" y="375622"/>
                      <a:pt x="261927" y="478478"/>
                      <a:pt x="261927" y="478478"/>
                    </a:cubicBezTo>
                    <a:lnTo>
                      <a:pt x="379651" y="478666"/>
                    </a:lnTo>
                    <a:close/>
                  </a:path>
                </a:pathLst>
              </a:custGeom>
              <a:solidFill>
                <a:srgbClr val="F4C1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36"/>
              <p:cNvSpPr/>
              <p:nvPr/>
            </p:nvSpPr>
            <p:spPr>
              <a:xfrm>
                <a:off x="5084302" y="5577399"/>
                <a:ext cx="169101" cy="295488"/>
              </a:xfrm>
              <a:custGeom>
                <a:avLst/>
                <a:gdLst/>
                <a:ahLst/>
                <a:cxnLst/>
                <a:rect l="l" t="t" r="r" b="b"/>
                <a:pathLst>
                  <a:path w="61772" h="107941" extrusionOk="0">
                    <a:moveTo>
                      <a:pt x="16459" y="155"/>
                    </a:moveTo>
                    <a:cubicBezTo>
                      <a:pt x="17765" y="-374"/>
                      <a:pt x="18435" y="624"/>
                      <a:pt x="19594" y="571"/>
                    </a:cubicBezTo>
                    <a:cubicBezTo>
                      <a:pt x="22795" y="13061"/>
                      <a:pt x="25715" y="26228"/>
                      <a:pt x="29640" y="35945"/>
                    </a:cubicBezTo>
                    <a:cubicBezTo>
                      <a:pt x="41862" y="66184"/>
                      <a:pt x="52343" y="67175"/>
                      <a:pt x="60199" y="87849"/>
                    </a:cubicBezTo>
                    <a:cubicBezTo>
                      <a:pt x="63253" y="95886"/>
                      <a:pt x="61405" y="102469"/>
                      <a:pt x="58525" y="107941"/>
                    </a:cubicBezTo>
                    <a:cubicBezTo>
                      <a:pt x="51278" y="86985"/>
                      <a:pt x="15194" y="57718"/>
                      <a:pt x="4110" y="39709"/>
                    </a:cubicBezTo>
                    <a:cubicBezTo>
                      <a:pt x="-6774" y="22022"/>
                      <a:pt x="6273" y="4294"/>
                      <a:pt x="16459" y="155"/>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36"/>
              <p:cNvSpPr/>
              <p:nvPr/>
            </p:nvSpPr>
            <p:spPr>
              <a:xfrm>
                <a:off x="4655912" y="5273547"/>
                <a:ext cx="878081" cy="1309166"/>
              </a:xfrm>
              <a:custGeom>
                <a:avLst/>
                <a:gdLst/>
                <a:ahLst/>
                <a:cxnLst/>
                <a:rect l="l" t="t" r="r" b="b"/>
                <a:pathLst>
                  <a:path w="320760" h="478234" extrusionOk="0">
                    <a:moveTo>
                      <a:pt x="15552" y="9"/>
                    </a:moveTo>
                    <a:cubicBezTo>
                      <a:pt x="16041" y="-58"/>
                      <a:pt x="16516" y="263"/>
                      <a:pt x="17012" y="217"/>
                    </a:cubicBezTo>
                    <a:cubicBezTo>
                      <a:pt x="29783" y="42121"/>
                      <a:pt x="56860" y="145494"/>
                      <a:pt x="68279" y="157026"/>
                    </a:cubicBezTo>
                    <a:cubicBezTo>
                      <a:pt x="124342" y="213665"/>
                      <a:pt x="135995" y="223028"/>
                      <a:pt x="187363" y="260727"/>
                    </a:cubicBezTo>
                    <a:cubicBezTo>
                      <a:pt x="216556" y="282158"/>
                      <a:pt x="267858" y="258878"/>
                      <a:pt x="302382" y="297582"/>
                    </a:cubicBezTo>
                    <a:cubicBezTo>
                      <a:pt x="324329" y="322188"/>
                      <a:pt x="321061" y="456528"/>
                      <a:pt x="319855" y="478234"/>
                    </a:cubicBezTo>
                    <a:lnTo>
                      <a:pt x="262091" y="478234"/>
                    </a:lnTo>
                    <a:cubicBezTo>
                      <a:pt x="262091" y="478234"/>
                      <a:pt x="261877" y="375371"/>
                      <a:pt x="262721" y="337592"/>
                    </a:cubicBezTo>
                    <a:cubicBezTo>
                      <a:pt x="262835" y="332321"/>
                      <a:pt x="212150" y="340686"/>
                      <a:pt x="202238" y="332569"/>
                    </a:cubicBezTo>
                    <a:cubicBezTo>
                      <a:pt x="152236" y="291662"/>
                      <a:pt x="70014" y="202280"/>
                      <a:pt x="49453" y="177487"/>
                    </a:cubicBezTo>
                    <a:cubicBezTo>
                      <a:pt x="28892" y="152693"/>
                      <a:pt x="9317" y="60472"/>
                      <a:pt x="483" y="19472"/>
                    </a:cubicBezTo>
                    <a:cubicBezTo>
                      <a:pt x="-2089" y="7544"/>
                      <a:pt x="6001" y="1315"/>
                      <a:pt x="15552" y="9"/>
                    </a:cubicBezTo>
                    <a:close/>
                  </a:path>
                </a:pathLst>
              </a:custGeom>
              <a:solidFill>
                <a:srgbClr val="EC9F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6"/>
              <p:cNvSpPr/>
              <p:nvPr/>
            </p:nvSpPr>
            <p:spPr>
              <a:xfrm>
                <a:off x="5345884" y="6601732"/>
                <a:ext cx="379453" cy="1145876"/>
              </a:xfrm>
              <a:custGeom>
                <a:avLst/>
                <a:gdLst/>
                <a:ahLst/>
                <a:cxnLst/>
                <a:rect l="l" t="t" r="r" b="b"/>
                <a:pathLst>
                  <a:path w="138613" h="418585" extrusionOk="0">
                    <a:moveTo>
                      <a:pt x="138613" y="0"/>
                    </a:moveTo>
                    <a:lnTo>
                      <a:pt x="0" y="0"/>
                    </a:lnTo>
                    <a:lnTo>
                      <a:pt x="0" y="418586"/>
                    </a:lnTo>
                    <a:lnTo>
                      <a:pt x="138613" y="418586"/>
                    </a:lnTo>
                    <a:lnTo>
                      <a:pt x="13861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6"/>
              <p:cNvSpPr/>
              <p:nvPr/>
            </p:nvSpPr>
            <p:spPr>
              <a:xfrm>
                <a:off x="5345884" y="6601732"/>
                <a:ext cx="189733" cy="1145876"/>
              </a:xfrm>
              <a:custGeom>
                <a:avLst/>
                <a:gdLst/>
                <a:ahLst/>
                <a:cxnLst/>
                <a:rect l="l" t="t" r="r" b="b"/>
                <a:pathLst>
                  <a:path w="69309" h="418585" extrusionOk="0">
                    <a:moveTo>
                      <a:pt x="69310" y="0"/>
                    </a:moveTo>
                    <a:lnTo>
                      <a:pt x="0" y="0"/>
                    </a:lnTo>
                    <a:lnTo>
                      <a:pt x="0" y="418586"/>
                    </a:lnTo>
                    <a:lnTo>
                      <a:pt x="69310" y="418586"/>
                    </a:lnTo>
                    <a:lnTo>
                      <a:pt x="6931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7" name="Google Shape;1227;p36"/>
            <p:cNvGrpSpPr/>
            <p:nvPr/>
          </p:nvGrpSpPr>
          <p:grpSpPr>
            <a:xfrm>
              <a:off x="6181628" y="2412530"/>
              <a:ext cx="3375997" cy="3537141"/>
              <a:chOff x="2153335" y="4345112"/>
              <a:chExt cx="1271131" cy="1331805"/>
            </a:xfrm>
          </p:grpSpPr>
          <p:grpSp>
            <p:nvGrpSpPr>
              <p:cNvPr id="1228" name="Google Shape;1228;p36"/>
              <p:cNvGrpSpPr/>
              <p:nvPr/>
            </p:nvGrpSpPr>
            <p:grpSpPr>
              <a:xfrm>
                <a:off x="2821491" y="5284973"/>
                <a:ext cx="602975" cy="292590"/>
                <a:chOff x="2821491" y="5284973"/>
                <a:chExt cx="602975" cy="292590"/>
              </a:xfrm>
            </p:grpSpPr>
            <p:sp>
              <p:nvSpPr>
                <p:cNvPr id="1229" name="Google Shape;1229;p36"/>
                <p:cNvSpPr/>
                <p:nvPr/>
              </p:nvSpPr>
              <p:spPr>
                <a:xfrm>
                  <a:off x="2821491" y="5284973"/>
                  <a:ext cx="524898" cy="292590"/>
                </a:xfrm>
                <a:custGeom>
                  <a:avLst/>
                  <a:gdLst/>
                  <a:ahLst/>
                  <a:cxnLst/>
                  <a:rect l="l" t="t" r="r" b="b"/>
                  <a:pathLst>
                    <a:path w="524898" h="292590" extrusionOk="0">
                      <a:moveTo>
                        <a:pt x="177062" y="0"/>
                      </a:moveTo>
                      <a:cubicBezTo>
                        <a:pt x="160507" y="0"/>
                        <a:pt x="147132" y="13374"/>
                        <a:pt x="147132" y="29930"/>
                      </a:cubicBezTo>
                      <a:cubicBezTo>
                        <a:pt x="147132" y="46479"/>
                        <a:pt x="160507" y="59860"/>
                        <a:pt x="177062" y="59860"/>
                      </a:cubicBezTo>
                      <a:lnTo>
                        <a:pt x="243405" y="59860"/>
                      </a:lnTo>
                      <a:cubicBezTo>
                        <a:pt x="232134" y="64166"/>
                        <a:pt x="224151" y="74909"/>
                        <a:pt x="224151" y="87694"/>
                      </a:cubicBezTo>
                      <a:cubicBezTo>
                        <a:pt x="224151" y="103506"/>
                        <a:pt x="236467" y="116083"/>
                        <a:pt x="251985" y="117202"/>
                      </a:cubicBezTo>
                      <a:lnTo>
                        <a:pt x="166179" y="117202"/>
                      </a:lnTo>
                      <a:cubicBezTo>
                        <a:pt x="149630" y="117202"/>
                        <a:pt x="136249" y="130576"/>
                        <a:pt x="136249" y="147132"/>
                      </a:cubicBezTo>
                      <a:cubicBezTo>
                        <a:pt x="136249" y="163681"/>
                        <a:pt x="149624" y="177270"/>
                        <a:pt x="166179" y="177270"/>
                      </a:cubicBezTo>
                      <a:cubicBezTo>
                        <a:pt x="154901" y="181569"/>
                        <a:pt x="146717" y="192312"/>
                        <a:pt x="146717" y="205104"/>
                      </a:cubicBezTo>
                      <a:cubicBezTo>
                        <a:pt x="146717" y="217521"/>
                        <a:pt x="154372" y="228182"/>
                        <a:pt x="165135" y="232730"/>
                      </a:cubicBezTo>
                      <a:lnTo>
                        <a:pt x="29930" y="232730"/>
                      </a:lnTo>
                      <a:cubicBezTo>
                        <a:pt x="13381" y="232730"/>
                        <a:pt x="0" y="246104"/>
                        <a:pt x="0" y="262660"/>
                      </a:cubicBezTo>
                      <a:cubicBezTo>
                        <a:pt x="0" y="279209"/>
                        <a:pt x="13381" y="292590"/>
                        <a:pt x="29930" y="292590"/>
                      </a:cubicBezTo>
                      <a:lnTo>
                        <a:pt x="273128" y="292590"/>
                      </a:lnTo>
                      <a:cubicBezTo>
                        <a:pt x="289677" y="292590"/>
                        <a:pt x="303051" y="279209"/>
                        <a:pt x="303051" y="262660"/>
                      </a:cubicBezTo>
                      <a:cubicBezTo>
                        <a:pt x="303051" y="250243"/>
                        <a:pt x="295396" y="239581"/>
                        <a:pt x="284634" y="235034"/>
                      </a:cubicBezTo>
                      <a:lnTo>
                        <a:pt x="417742" y="235034"/>
                      </a:lnTo>
                      <a:cubicBezTo>
                        <a:pt x="434298" y="235034"/>
                        <a:pt x="447672" y="221659"/>
                        <a:pt x="447672" y="205104"/>
                      </a:cubicBezTo>
                      <a:cubicBezTo>
                        <a:pt x="447672" y="188555"/>
                        <a:pt x="434298" y="175174"/>
                        <a:pt x="417742" y="175174"/>
                      </a:cubicBezTo>
                      <a:lnTo>
                        <a:pt x="314772" y="175174"/>
                      </a:lnTo>
                      <a:cubicBezTo>
                        <a:pt x="302308" y="171564"/>
                        <a:pt x="292798" y="160761"/>
                        <a:pt x="292798" y="147132"/>
                      </a:cubicBezTo>
                      <a:cubicBezTo>
                        <a:pt x="292798" y="133068"/>
                        <a:pt x="302757" y="121897"/>
                        <a:pt x="315823" y="118669"/>
                      </a:cubicBezTo>
                      <a:cubicBezTo>
                        <a:pt x="314169" y="118267"/>
                        <a:pt x="494975" y="117624"/>
                        <a:pt x="494975" y="117624"/>
                      </a:cubicBezTo>
                      <a:cubicBezTo>
                        <a:pt x="511524" y="117624"/>
                        <a:pt x="524898" y="104243"/>
                        <a:pt x="524898" y="87694"/>
                      </a:cubicBezTo>
                      <a:cubicBezTo>
                        <a:pt x="524898" y="71138"/>
                        <a:pt x="511524" y="57764"/>
                        <a:pt x="494975" y="57764"/>
                      </a:cubicBezTo>
                      <a:lnTo>
                        <a:pt x="428625" y="57764"/>
                      </a:lnTo>
                      <a:cubicBezTo>
                        <a:pt x="439943" y="53471"/>
                        <a:pt x="448094" y="42715"/>
                        <a:pt x="448094" y="29930"/>
                      </a:cubicBezTo>
                      <a:cubicBezTo>
                        <a:pt x="448094" y="13374"/>
                        <a:pt x="434505" y="0"/>
                        <a:pt x="417956" y="0"/>
                      </a:cubicBezTo>
                      <a:lnTo>
                        <a:pt x="17706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6"/>
                <p:cNvSpPr/>
                <p:nvPr/>
              </p:nvSpPr>
              <p:spPr>
                <a:xfrm>
                  <a:off x="3360260" y="5410191"/>
                  <a:ext cx="64206" cy="59940"/>
                </a:xfrm>
                <a:custGeom>
                  <a:avLst/>
                  <a:gdLst/>
                  <a:ahLst/>
                  <a:cxnLst/>
                  <a:rect l="l" t="t" r="r" b="b"/>
                  <a:pathLst>
                    <a:path w="64206" h="59940" extrusionOk="0">
                      <a:moveTo>
                        <a:pt x="29970" y="0"/>
                      </a:moveTo>
                      <a:lnTo>
                        <a:pt x="34236" y="0"/>
                      </a:lnTo>
                      <a:cubicBezTo>
                        <a:pt x="50785" y="0"/>
                        <a:pt x="64207" y="13415"/>
                        <a:pt x="64207" y="29971"/>
                      </a:cubicBezTo>
                      <a:lnTo>
                        <a:pt x="64207" y="29971"/>
                      </a:lnTo>
                      <a:cubicBezTo>
                        <a:pt x="64207" y="46520"/>
                        <a:pt x="50785" y="59941"/>
                        <a:pt x="34236" y="59941"/>
                      </a:cubicBezTo>
                      <a:lnTo>
                        <a:pt x="29970" y="59941"/>
                      </a:lnTo>
                      <a:cubicBezTo>
                        <a:pt x="13415" y="59941"/>
                        <a:pt x="0" y="46520"/>
                        <a:pt x="0" y="29971"/>
                      </a:cubicBezTo>
                      <a:lnTo>
                        <a:pt x="0" y="29971"/>
                      </a:lnTo>
                      <a:cubicBezTo>
                        <a:pt x="0" y="13415"/>
                        <a:pt x="13415" y="0"/>
                        <a:pt x="2997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1" name="Google Shape;1231;p36"/>
              <p:cNvGrpSpPr/>
              <p:nvPr/>
            </p:nvGrpSpPr>
            <p:grpSpPr>
              <a:xfrm>
                <a:off x="2290921" y="4752312"/>
                <a:ext cx="857511" cy="857464"/>
                <a:chOff x="2290921" y="4752312"/>
                <a:chExt cx="857511" cy="857464"/>
              </a:xfrm>
            </p:grpSpPr>
            <p:grpSp>
              <p:nvGrpSpPr>
                <p:cNvPr id="1232" name="Google Shape;1232;p36"/>
                <p:cNvGrpSpPr/>
                <p:nvPr/>
              </p:nvGrpSpPr>
              <p:grpSpPr>
                <a:xfrm>
                  <a:off x="2290968" y="4752312"/>
                  <a:ext cx="857464" cy="857464"/>
                  <a:chOff x="2290968" y="4752312"/>
                  <a:chExt cx="857464" cy="857464"/>
                </a:xfrm>
              </p:grpSpPr>
              <p:sp>
                <p:nvSpPr>
                  <p:cNvPr id="1233" name="Google Shape;1233;p36"/>
                  <p:cNvSpPr/>
                  <p:nvPr/>
                </p:nvSpPr>
                <p:spPr>
                  <a:xfrm>
                    <a:off x="2290968" y="4752312"/>
                    <a:ext cx="857464" cy="857464"/>
                  </a:xfrm>
                  <a:custGeom>
                    <a:avLst/>
                    <a:gdLst/>
                    <a:ahLst/>
                    <a:cxnLst/>
                    <a:rect l="l" t="t" r="r" b="b"/>
                    <a:pathLst>
                      <a:path w="857464" h="857464" extrusionOk="0">
                        <a:moveTo>
                          <a:pt x="0" y="428732"/>
                        </a:moveTo>
                        <a:cubicBezTo>
                          <a:pt x="0" y="191950"/>
                          <a:pt x="191950" y="0"/>
                          <a:pt x="428732" y="0"/>
                        </a:cubicBezTo>
                        <a:cubicBezTo>
                          <a:pt x="665514" y="0"/>
                          <a:pt x="857464" y="191950"/>
                          <a:pt x="857464" y="428732"/>
                        </a:cubicBezTo>
                        <a:cubicBezTo>
                          <a:pt x="857464" y="665514"/>
                          <a:pt x="665514" y="857464"/>
                          <a:pt x="428732" y="857464"/>
                        </a:cubicBezTo>
                        <a:cubicBezTo>
                          <a:pt x="191950" y="857464"/>
                          <a:pt x="0" y="665514"/>
                          <a:pt x="0" y="4287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6"/>
                  <p:cNvSpPr/>
                  <p:nvPr/>
                </p:nvSpPr>
                <p:spPr>
                  <a:xfrm>
                    <a:off x="2310805" y="4785214"/>
                    <a:ext cx="342078" cy="317924"/>
                  </a:xfrm>
                  <a:custGeom>
                    <a:avLst/>
                    <a:gdLst/>
                    <a:ahLst/>
                    <a:cxnLst/>
                    <a:rect l="l" t="t" r="r" b="b"/>
                    <a:pathLst>
                      <a:path w="342078" h="317924" extrusionOk="0">
                        <a:moveTo>
                          <a:pt x="329633" y="35"/>
                        </a:moveTo>
                        <a:cubicBezTo>
                          <a:pt x="308858" y="-1746"/>
                          <a:pt x="282712" y="64905"/>
                          <a:pt x="246125" y="57585"/>
                        </a:cubicBezTo>
                        <a:cubicBezTo>
                          <a:pt x="223012" y="52964"/>
                          <a:pt x="278646" y="18988"/>
                          <a:pt x="246962" y="6311"/>
                        </a:cubicBezTo>
                        <a:cubicBezTo>
                          <a:pt x="243385" y="4877"/>
                          <a:pt x="238925" y="4476"/>
                          <a:pt x="233989" y="4844"/>
                        </a:cubicBezTo>
                        <a:cubicBezTo>
                          <a:pt x="233862" y="4857"/>
                          <a:pt x="233694" y="4837"/>
                          <a:pt x="233567" y="4844"/>
                        </a:cubicBezTo>
                        <a:cubicBezTo>
                          <a:pt x="122821" y="54564"/>
                          <a:pt x="36949" y="149619"/>
                          <a:pt x="0" y="266667"/>
                        </a:cubicBezTo>
                        <a:cubicBezTo>
                          <a:pt x="13173" y="260961"/>
                          <a:pt x="3730" y="289344"/>
                          <a:pt x="13816" y="291366"/>
                        </a:cubicBezTo>
                        <a:cubicBezTo>
                          <a:pt x="30298" y="294661"/>
                          <a:pt x="48836" y="269814"/>
                          <a:pt x="64461" y="281528"/>
                        </a:cubicBezTo>
                        <a:cubicBezTo>
                          <a:pt x="79630" y="292900"/>
                          <a:pt x="90855" y="329313"/>
                          <a:pt x="115735" y="314385"/>
                        </a:cubicBezTo>
                        <a:cubicBezTo>
                          <a:pt x="138834" y="300528"/>
                          <a:pt x="148411" y="259735"/>
                          <a:pt x="167224" y="240922"/>
                        </a:cubicBezTo>
                        <a:cubicBezTo>
                          <a:pt x="194080" y="214073"/>
                          <a:pt x="238845" y="237044"/>
                          <a:pt x="268313" y="219371"/>
                        </a:cubicBezTo>
                        <a:cubicBezTo>
                          <a:pt x="310365" y="194135"/>
                          <a:pt x="294144" y="139057"/>
                          <a:pt x="304518" y="97561"/>
                        </a:cubicBezTo>
                        <a:cubicBezTo>
                          <a:pt x="309661" y="76994"/>
                          <a:pt x="355471" y="27045"/>
                          <a:pt x="338212" y="5473"/>
                        </a:cubicBezTo>
                        <a:cubicBezTo>
                          <a:pt x="335446" y="2011"/>
                          <a:pt x="332600" y="290"/>
                          <a:pt x="329633" y="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36"/>
                  <p:cNvSpPr/>
                  <p:nvPr/>
                </p:nvSpPr>
                <p:spPr>
                  <a:xfrm>
                    <a:off x="2638832" y="4806418"/>
                    <a:ext cx="156631" cy="166818"/>
                  </a:xfrm>
                  <a:custGeom>
                    <a:avLst/>
                    <a:gdLst/>
                    <a:ahLst/>
                    <a:cxnLst/>
                    <a:rect l="l" t="t" r="r" b="b"/>
                    <a:pathLst>
                      <a:path w="156631" h="166818" extrusionOk="0">
                        <a:moveTo>
                          <a:pt x="26231" y="69754"/>
                        </a:moveTo>
                        <a:cubicBezTo>
                          <a:pt x="30578" y="59915"/>
                          <a:pt x="6602" y="82706"/>
                          <a:pt x="3996" y="93140"/>
                        </a:cubicBezTo>
                        <a:cubicBezTo>
                          <a:pt x="3166" y="96456"/>
                          <a:pt x="2851" y="99671"/>
                          <a:pt x="3996" y="103106"/>
                        </a:cubicBezTo>
                        <a:cubicBezTo>
                          <a:pt x="6126" y="109495"/>
                          <a:pt x="18154" y="108986"/>
                          <a:pt x="16266" y="118443"/>
                        </a:cubicBezTo>
                        <a:cubicBezTo>
                          <a:pt x="14009" y="129728"/>
                          <a:pt x="-16042" y="162129"/>
                          <a:pt x="11665" y="166750"/>
                        </a:cubicBezTo>
                        <a:cubicBezTo>
                          <a:pt x="29714" y="169757"/>
                          <a:pt x="159594" y="72754"/>
                          <a:pt x="156580" y="48664"/>
                        </a:cubicBezTo>
                        <a:cubicBezTo>
                          <a:pt x="151410" y="7308"/>
                          <a:pt x="109652" y="43065"/>
                          <a:pt x="95240" y="39462"/>
                        </a:cubicBezTo>
                        <a:cubicBezTo>
                          <a:pt x="70802" y="33354"/>
                          <a:pt x="93606" y="-14170"/>
                          <a:pt x="47703" y="4194"/>
                        </a:cubicBezTo>
                        <a:cubicBezTo>
                          <a:pt x="17163" y="16410"/>
                          <a:pt x="34898" y="37560"/>
                          <a:pt x="38501" y="55569"/>
                        </a:cubicBezTo>
                        <a:cubicBezTo>
                          <a:pt x="40121" y="63686"/>
                          <a:pt x="25916" y="70470"/>
                          <a:pt x="26231" y="697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36"/>
                  <p:cNvSpPr/>
                  <p:nvPr/>
                </p:nvSpPr>
                <p:spPr>
                  <a:xfrm>
                    <a:off x="2376601" y="5121001"/>
                    <a:ext cx="98456" cy="91197"/>
                  </a:xfrm>
                  <a:custGeom>
                    <a:avLst/>
                    <a:gdLst/>
                    <a:ahLst/>
                    <a:cxnLst/>
                    <a:rect l="l" t="t" r="r" b="b"/>
                    <a:pathLst>
                      <a:path w="98456" h="91197" extrusionOk="0">
                        <a:moveTo>
                          <a:pt x="30096" y="20094"/>
                        </a:moveTo>
                        <a:cubicBezTo>
                          <a:pt x="30143" y="14348"/>
                          <a:pt x="25957" y="465"/>
                          <a:pt x="23164" y="150"/>
                        </a:cubicBezTo>
                        <a:cubicBezTo>
                          <a:pt x="7486" y="-1591"/>
                          <a:pt x="-4583" y="12065"/>
                          <a:pt x="1693" y="27756"/>
                        </a:cubicBezTo>
                        <a:cubicBezTo>
                          <a:pt x="11538" y="52362"/>
                          <a:pt x="41441" y="42376"/>
                          <a:pt x="48781" y="71724"/>
                        </a:cubicBezTo>
                        <a:cubicBezTo>
                          <a:pt x="49083" y="72929"/>
                          <a:pt x="50589" y="89157"/>
                          <a:pt x="51534" y="89860"/>
                        </a:cubicBezTo>
                        <a:cubicBezTo>
                          <a:pt x="55123" y="92559"/>
                          <a:pt x="89681" y="90724"/>
                          <a:pt x="94470" y="88326"/>
                        </a:cubicBezTo>
                        <a:cubicBezTo>
                          <a:pt x="115238" y="77945"/>
                          <a:pt x="48312" y="36041"/>
                          <a:pt x="43865" y="31587"/>
                        </a:cubicBezTo>
                        <a:cubicBezTo>
                          <a:pt x="37275" y="24997"/>
                          <a:pt x="30029" y="29417"/>
                          <a:pt x="30096" y="200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36"/>
                  <p:cNvSpPr/>
                  <p:nvPr/>
                </p:nvSpPr>
                <p:spPr>
                  <a:xfrm>
                    <a:off x="2763408" y="5467870"/>
                    <a:ext cx="61410" cy="95731"/>
                  </a:xfrm>
                  <a:custGeom>
                    <a:avLst/>
                    <a:gdLst/>
                    <a:ahLst/>
                    <a:cxnLst/>
                    <a:rect l="l" t="t" r="r" b="b"/>
                    <a:pathLst>
                      <a:path w="61410" h="95731" extrusionOk="0">
                        <a:moveTo>
                          <a:pt x="47100" y="1304"/>
                        </a:moveTo>
                        <a:cubicBezTo>
                          <a:pt x="56302" y="-2085"/>
                          <a:pt x="24845" y="1357"/>
                          <a:pt x="18724" y="9012"/>
                        </a:cubicBezTo>
                        <a:cubicBezTo>
                          <a:pt x="11672" y="17826"/>
                          <a:pt x="-11313" y="86125"/>
                          <a:pt x="6816" y="95193"/>
                        </a:cubicBezTo>
                        <a:cubicBezTo>
                          <a:pt x="16902" y="100236"/>
                          <a:pt x="24892" y="68337"/>
                          <a:pt x="28536" y="62262"/>
                        </a:cubicBezTo>
                        <a:cubicBezTo>
                          <a:pt x="36853" y="48399"/>
                          <a:pt x="57374" y="44167"/>
                          <a:pt x="60763" y="27229"/>
                        </a:cubicBezTo>
                        <a:cubicBezTo>
                          <a:pt x="62725" y="17418"/>
                          <a:pt x="60113" y="12348"/>
                          <a:pt x="54461" y="4807"/>
                        </a:cubicBezTo>
                        <a:cubicBezTo>
                          <a:pt x="52565" y="2282"/>
                          <a:pt x="46364" y="1579"/>
                          <a:pt x="47100" y="13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36"/>
                  <p:cNvSpPr/>
                  <p:nvPr/>
                </p:nvSpPr>
                <p:spPr>
                  <a:xfrm>
                    <a:off x="2698316" y="4856615"/>
                    <a:ext cx="450068" cy="693796"/>
                  </a:xfrm>
                  <a:custGeom>
                    <a:avLst/>
                    <a:gdLst/>
                    <a:ahLst/>
                    <a:cxnLst/>
                    <a:rect l="l" t="t" r="r" b="b"/>
                    <a:pathLst>
                      <a:path w="450068" h="693796" extrusionOk="0">
                        <a:moveTo>
                          <a:pt x="301055" y="0"/>
                        </a:moveTo>
                        <a:cubicBezTo>
                          <a:pt x="294699" y="8526"/>
                          <a:pt x="292295" y="18712"/>
                          <a:pt x="283475" y="25322"/>
                        </a:cubicBezTo>
                        <a:cubicBezTo>
                          <a:pt x="260670" y="42427"/>
                          <a:pt x="232836" y="33815"/>
                          <a:pt x="226126" y="67388"/>
                        </a:cubicBezTo>
                        <a:cubicBezTo>
                          <a:pt x="218538" y="105328"/>
                          <a:pt x="293072" y="101812"/>
                          <a:pt x="237216" y="146503"/>
                        </a:cubicBezTo>
                        <a:cubicBezTo>
                          <a:pt x="226963" y="154707"/>
                          <a:pt x="212202" y="153073"/>
                          <a:pt x="202893" y="164713"/>
                        </a:cubicBezTo>
                        <a:cubicBezTo>
                          <a:pt x="189351" y="181643"/>
                          <a:pt x="174838" y="215779"/>
                          <a:pt x="151826" y="224988"/>
                        </a:cubicBezTo>
                        <a:cubicBezTo>
                          <a:pt x="141137" y="229261"/>
                          <a:pt x="104744" y="238510"/>
                          <a:pt x="93647" y="236286"/>
                        </a:cubicBezTo>
                        <a:cubicBezTo>
                          <a:pt x="86957" y="234947"/>
                          <a:pt x="82503" y="211640"/>
                          <a:pt x="71252" y="222892"/>
                        </a:cubicBezTo>
                        <a:cubicBezTo>
                          <a:pt x="65586" y="228558"/>
                          <a:pt x="67970" y="237244"/>
                          <a:pt x="63509" y="243191"/>
                        </a:cubicBezTo>
                        <a:cubicBezTo>
                          <a:pt x="48802" y="262801"/>
                          <a:pt x="23004" y="269518"/>
                          <a:pt x="41743" y="300747"/>
                        </a:cubicBezTo>
                        <a:cubicBezTo>
                          <a:pt x="46217" y="308201"/>
                          <a:pt x="93714" y="294191"/>
                          <a:pt x="103485" y="290286"/>
                        </a:cubicBezTo>
                        <a:cubicBezTo>
                          <a:pt x="117235" y="284781"/>
                          <a:pt x="109459" y="272163"/>
                          <a:pt x="118132" y="263497"/>
                        </a:cubicBezTo>
                        <a:cubicBezTo>
                          <a:pt x="127944" y="253686"/>
                          <a:pt x="203630" y="238771"/>
                          <a:pt x="219850" y="250940"/>
                        </a:cubicBezTo>
                        <a:cubicBezTo>
                          <a:pt x="261112" y="281881"/>
                          <a:pt x="187590" y="296300"/>
                          <a:pt x="171503" y="307029"/>
                        </a:cubicBezTo>
                        <a:cubicBezTo>
                          <a:pt x="163245" y="312535"/>
                          <a:pt x="145893" y="294130"/>
                          <a:pt x="136342" y="295725"/>
                        </a:cubicBezTo>
                        <a:cubicBezTo>
                          <a:pt x="121206" y="298249"/>
                          <a:pt x="9188" y="331059"/>
                          <a:pt x="5324" y="340723"/>
                        </a:cubicBezTo>
                        <a:cubicBezTo>
                          <a:pt x="-3236" y="362128"/>
                          <a:pt x="6087" y="373339"/>
                          <a:pt x="9509" y="393880"/>
                        </a:cubicBezTo>
                        <a:cubicBezTo>
                          <a:pt x="11920" y="408346"/>
                          <a:pt x="-10207" y="443500"/>
                          <a:pt x="5953" y="455622"/>
                        </a:cubicBezTo>
                        <a:cubicBezTo>
                          <a:pt x="14090" y="461730"/>
                          <a:pt x="27297" y="459962"/>
                          <a:pt x="35461" y="466089"/>
                        </a:cubicBezTo>
                        <a:cubicBezTo>
                          <a:pt x="56645" y="481975"/>
                          <a:pt x="58426" y="507271"/>
                          <a:pt x="88624" y="515897"/>
                        </a:cubicBezTo>
                        <a:cubicBezTo>
                          <a:pt x="108984" y="521717"/>
                          <a:pt x="142176" y="511383"/>
                          <a:pt x="160198" y="524898"/>
                        </a:cubicBezTo>
                        <a:cubicBezTo>
                          <a:pt x="170545" y="532660"/>
                          <a:pt x="166587" y="546209"/>
                          <a:pt x="178408" y="555665"/>
                        </a:cubicBezTo>
                        <a:cubicBezTo>
                          <a:pt x="186511" y="562148"/>
                          <a:pt x="203703" y="567111"/>
                          <a:pt x="208545" y="576802"/>
                        </a:cubicBezTo>
                        <a:cubicBezTo>
                          <a:pt x="222060" y="603832"/>
                          <a:pt x="236975" y="662246"/>
                          <a:pt x="238268" y="693797"/>
                        </a:cubicBezTo>
                        <a:cubicBezTo>
                          <a:pt x="278713" y="669988"/>
                          <a:pt x="314885" y="639924"/>
                          <a:pt x="345424" y="604636"/>
                        </a:cubicBezTo>
                        <a:cubicBezTo>
                          <a:pt x="345444" y="604589"/>
                          <a:pt x="345404" y="604475"/>
                          <a:pt x="345424" y="604428"/>
                        </a:cubicBezTo>
                        <a:cubicBezTo>
                          <a:pt x="346308" y="602366"/>
                          <a:pt x="348250" y="599278"/>
                          <a:pt x="348558" y="597731"/>
                        </a:cubicBezTo>
                        <a:cubicBezTo>
                          <a:pt x="352691" y="577083"/>
                          <a:pt x="336483" y="567225"/>
                          <a:pt x="339564" y="548754"/>
                        </a:cubicBezTo>
                        <a:cubicBezTo>
                          <a:pt x="342551" y="530805"/>
                          <a:pt x="372086" y="524282"/>
                          <a:pt x="367606" y="501873"/>
                        </a:cubicBezTo>
                        <a:cubicBezTo>
                          <a:pt x="365161" y="489664"/>
                          <a:pt x="350086" y="483134"/>
                          <a:pt x="347936" y="472365"/>
                        </a:cubicBezTo>
                        <a:cubicBezTo>
                          <a:pt x="345639" y="460906"/>
                          <a:pt x="358732" y="452889"/>
                          <a:pt x="356307" y="440761"/>
                        </a:cubicBezTo>
                        <a:cubicBezTo>
                          <a:pt x="354050" y="429482"/>
                          <a:pt x="344620" y="425692"/>
                          <a:pt x="346469" y="412719"/>
                        </a:cubicBezTo>
                        <a:cubicBezTo>
                          <a:pt x="349550" y="391141"/>
                          <a:pt x="385668" y="374645"/>
                          <a:pt x="367606" y="350562"/>
                        </a:cubicBezTo>
                        <a:cubicBezTo>
                          <a:pt x="344339" y="319540"/>
                          <a:pt x="317349" y="343228"/>
                          <a:pt x="287031" y="337167"/>
                        </a:cubicBezTo>
                        <a:cubicBezTo>
                          <a:pt x="272839" y="334327"/>
                          <a:pt x="294706" y="309507"/>
                          <a:pt x="281378" y="302844"/>
                        </a:cubicBezTo>
                        <a:cubicBezTo>
                          <a:pt x="274426" y="299368"/>
                          <a:pt x="256551" y="318080"/>
                          <a:pt x="252078" y="309119"/>
                        </a:cubicBezTo>
                        <a:cubicBezTo>
                          <a:pt x="246264" y="297492"/>
                          <a:pt x="259639" y="245026"/>
                          <a:pt x="275103" y="241939"/>
                        </a:cubicBezTo>
                        <a:cubicBezTo>
                          <a:pt x="290312" y="238898"/>
                          <a:pt x="293152" y="257851"/>
                          <a:pt x="304611" y="260149"/>
                        </a:cubicBezTo>
                        <a:cubicBezTo>
                          <a:pt x="313619" y="261950"/>
                          <a:pt x="322031" y="258347"/>
                          <a:pt x="331193" y="261401"/>
                        </a:cubicBezTo>
                        <a:cubicBezTo>
                          <a:pt x="332907" y="261970"/>
                          <a:pt x="336135" y="262995"/>
                          <a:pt x="337468" y="264334"/>
                        </a:cubicBezTo>
                        <a:cubicBezTo>
                          <a:pt x="343047" y="269907"/>
                          <a:pt x="336450" y="293648"/>
                          <a:pt x="342283" y="296562"/>
                        </a:cubicBezTo>
                        <a:cubicBezTo>
                          <a:pt x="363339" y="307090"/>
                          <a:pt x="425256" y="288029"/>
                          <a:pt x="432696" y="325233"/>
                        </a:cubicBezTo>
                        <a:cubicBezTo>
                          <a:pt x="433721" y="330356"/>
                          <a:pt x="424854" y="339116"/>
                          <a:pt x="423695" y="344909"/>
                        </a:cubicBezTo>
                        <a:cubicBezTo>
                          <a:pt x="419288" y="366930"/>
                          <a:pt x="399364" y="430279"/>
                          <a:pt x="403396" y="446413"/>
                        </a:cubicBezTo>
                        <a:cubicBezTo>
                          <a:pt x="405358" y="454256"/>
                          <a:pt x="411627" y="469867"/>
                          <a:pt x="420768" y="479484"/>
                        </a:cubicBezTo>
                        <a:cubicBezTo>
                          <a:pt x="420983" y="478928"/>
                          <a:pt x="421184" y="478359"/>
                          <a:pt x="421391" y="477810"/>
                        </a:cubicBezTo>
                        <a:cubicBezTo>
                          <a:pt x="425624" y="466779"/>
                          <a:pt x="429549" y="455548"/>
                          <a:pt x="432904" y="444109"/>
                        </a:cubicBezTo>
                        <a:cubicBezTo>
                          <a:pt x="433044" y="443627"/>
                          <a:pt x="433185" y="443131"/>
                          <a:pt x="433326" y="442649"/>
                        </a:cubicBezTo>
                        <a:cubicBezTo>
                          <a:pt x="433761" y="441142"/>
                          <a:pt x="433949" y="439548"/>
                          <a:pt x="434371" y="438041"/>
                        </a:cubicBezTo>
                        <a:cubicBezTo>
                          <a:pt x="440900" y="414534"/>
                          <a:pt x="445756" y="390363"/>
                          <a:pt x="448180" y="365416"/>
                        </a:cubicBezTo>
                        <a:cubicBezTo>
                          <a:pt x="448194" y="365282"/>
                          <a:pt x="448174" y="365135"/>
                          <a:pt x="448180" y="365001"/>
                        </a:cubicBezTo>
                        <a:cubicBezTo>
                          <a:pt x="449466" y="351653"/>
                          <a:pt x="450069" y="338078"/>
                          <a:pt x="450069" y="324396"/>
                        </a:cubicBezTo>
                        <a:cubicBezTo>
                          <a:pt x="450069" y="308175"/>
                          <a:pt x="449105" y="292215"/>
                          <a:pt x="447343" y="276470"/>
                        </a:cubicBezTo>
                        <a:cubicBezTo>
                          <a:pt x="447323" y="276262"/>
                          <a:pt x="447370" y="276048"/>
                          <a:pt x="447343" y="275840"/>
                        </a:cubicBezTo>
                        <a:cubicBezTo>
                          <a:pt x="445655" y="260952"/>
                          <a:pt x="443198" y="246272"/>
                          <a:pt x="440023" y="231893"/>
                        </a:cubicBezTo>
                        <a:cubicBezTo>
                          <a:pt x="439239" y="228337"/>
                          <a:pt x="437960" y="224954"/>
                          <a:pt x="437090" y="221425"/>
                        </a:cubicBezTo>
                        <a:cubicBezTo>
                          <a:pt x="434531" y="211111"/>
                          <a:pt x="431806" y="200878"/>
                          <a:pt x="428510" y="190872"/>
                        </a:cubicBezTo>
                        <a:cubicBezTo>
                          <a:pt x="426702" y="185354"/>
                          <a:pt x="424673" y="179962"/>
                          <a:pt x="422650" y="174544"/>
                        </a:cubicBezTo>
                        <a:cubicBezTo>
                          <a:pt x="419248" y="165496"/>
                          <a:pt x="415538" y="156509"/>
                          <a:pt x="411560" y="147755"/>
                        </a:cubicBezTo>
                        <a:cubicBezTo>
                          <a:pt x="409865" y="144025"/>
                          <a:pt x="408124" y="140341"/>
                          <a:pt x="406322" y="136664"/>
                        </a:cubicBezTo>
                        <a:cubicBezTo>
                          <a:pt x="401601" y="127027"/>
                          <a:pt x="396665" y="117624"/>
                          <a:pt x="391254" y="108409"/>
                        </a:cubicBezTo>
                        <a:cubicBezTo>
                          <a:pt x="389057" y="104651"/>
                          <a:pt x="386659" y="101001"/>
                          <a:pt x="384349" y="97318"/>
                        </a:cubicBezTo>
                        <a:cubicBezTo>
                          <a:pt x="378710" y="88350"/>
                          <a:pt x="372829" y="79456"/>
                          <a:pt x="366561" y="70951"/>
                        </a:cubicBezTo>
                        <a:cubicBezTo>
                          <a:pt x="364344" y="67937"/>
                          <a:pt x="362154" y="64897"/>
                          <a:pt x="359863" y="61950"/>
                        </a:cubicBezTo>
                        <a:cubicBezTo>
                          <a:pt x="352630" y="52660"/>
                          <a:pt x="345002" y="43820"/>
                          <a:pt x="337053" y="35161"/>
                        </a:cubicBezTo>
                        <a:cubicBezTo>
                          <a:pt x="335278" y="33225"/>
                          <a:pt x="333624" y="31203"/>
                          <a:pt x="331815" y="29301"/>
                        </a:cubicBezTo>
                        <a:cubicBezTo>
                          <a:pt x="322057" y="19054"/>
                          <a:pt x="311770" y="9249"/>
                          <a:pt x="30105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36"/>
                  <p:cNvSpPr/>
                  <p:nvPr/>
                </p:nvSpPr>
                <p:spPr>
                  <a:xfrm>
                    <a:off x="2835910" y="4970550"/>
                    <a:ext cx="75555" cy="54374"/>
                  </a:xfrm>
                  <a:custGeom>
                    <a:avLst/>
                    <a:gdLst/>
                    <a:ahLst/>
                    <a:cxnLst/>
                    <a:rect l="l" t="t" r="r" b="b"/>
                    <a:pathLst>
                      <a:path w="75555" h="54374" extrusionOk="0">
                        <a:moveTo>
                          <a:pt x="41859" y="5364"/>
                        </a:moveTo>
                        <a:cubicBezTo>
                          <a:pt x="45710" y="-2224"/>
                          <a:pt x="37961" y="461"/>
                          <a:pt x="32403" y="461"/>
                        </a:cubicBezTo>
                        <a:cubicBezTo>
                          <a:pt x="8091" y="461"/>
                          <a:pt x="15090" y="19066"/>
                          <a:pt x="11387" y="37591"/>
                        </a:cubicBezTo>
                        <a:cubicBezTo>
                          <a:pt x="10034" y="44328"/>
                          <a:pt x="-4774" y="47543"/>
                          <a:pt x="1575" y="52305"/>
                        </a:cubicBezTo>
                        <a:cubicBezTo>
                          <a:pt x="14119" y="61715"/>
                          <a:pt x="72064" y="36868"/>
                          <a:pt x="75144" y="21477"/>
                        </a:cubicBezTo>
                        <a:cubicBezTo>
                          <a:pt x="78406" y="5150"/>
                          <a:pt x="61529" y="1935"/>
                          <a:pt x="50619" y="4661"/>
                        </a:cubicBezTo>
                        <a:cubicBezTo>
                          <a:pt x="48288" y="5243"/>
                          <a:pt x="40205" y="8625"/>
                          <a:pt x="41859" y="53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40" name="Google Shape;1240;p36"/>
                <p:cNvSpPr/>
                <p:nvPr/>
              </p:nvSpPr>
              <p:spPr>
                <a:xfrm>
                  <a:off x="2290921" y="5171179"/>
                  <a:ext cx="224153" cy="325654"/>
                </a:xfrm>
                <a:custGeom>
                  <a:avLst/>
                  <a:gdLst/>
                  <a:ahLst/>
                  <a:cxnLst/>
                  <a:rect l="l" t="t" r="r" b="b"/>
                  <a:pathLst>
                    <a:path w="224153" h="325654" extrusionOk="0">
                      <a:moveTo>
                        <a:pt x="422" y="0"/>
                      </a:moveTo>
                      <a:cubicBezTo>
                        <a:pt x="348" y="3309"/>
                        <a:pt x="7" y="6510"/>
                        <a:pt x="0" y="9832"/>
                      </a:cubicBezTo>
                      <a:cubicBezTo>
                        <a:pt x="0" y="134930"/>
                        <a:pt x="53926" y="247276"/>
                        <a:pt x="139390" y="325655"/>
                      </a:cubicBezTo>
                      <a:cubicBezTo>
                        <a:pt x="142417" y="325340"/>
                        <a:pt x="145485" y="325313"/>
                        <a:pt x="148177" y="323766"/>
                      </a:cubicBezTo>
                      <a:cubicBezTo>
                        <a:pt x="178489" y="306447"/>
                        <a:pt x="163313" y="298062"/>
                        <a:pt x="159897" y="274166"/>
                      </a:cubicBezTo>
                      <a:cubicBezTo>
                        <a:pt x="158116" y="261696"/>
                        <a:pt x="172870" y="262258"/>
                        <a:pt x="174129" y="253445"/>
                      </a:cubicBezTo>
                      <a:cubicBezTo>
                        <a:pt x="175509" y="243807"/>
                        <a:pt x="167003" y="233172"/>
                        <a:pt x="171410" y="224358"/>
                      </a:cubicBezTo>
                      <a:cubicBezTo>
                        <a:pt x="181235" y="204708"/>
                        <a:pt x="220521" y="200918"/>
                        <a:pt x="223736" y="181663"/>
                      </a:cubicBezTo>
                      <a:cubicBezTo>
                        <a:pt x="226930" y="162449"/>
                        <a:pt x="211238" y="132318"/>
                        <a:pt x="196525" y="120551"/>
                      </a:cubicBezTo>
                      <a:cubicBezTo>
                        <a:pt x="178449" y="106091"/>
                        <a:pt x="145183" y="109252"/>
                        <a:pt x="127878" y="96273"/>
                      </a:cubicBezTo>
                      <a:cubicBezTo>
                        <a:pt x="117925" y="88806"/>
                        <a:pt x="127382" y="71734"/>
                        <a:pt x="119928" y="62787"/>
                      </a:cubicBezTo>
                      <a:cubicBezTo>
                        <a:pt x="109487" y="50263"/>
                        <a:pt x="70268" y="41181"/>
                        <a:pt x="54208" y="38509"/>
                      </a:cubicBezTo>
                      <a:cubicBezTo>
                        <a:pt x="43365" y="36701"/>
                        <a:pt x="32763" y="41034"/>
                        <a:pt x="21980" y="36413"/>
                      </a:cubicBezTo>
                      <a:cubicBezTo>
                        <a:pt x="10575" y="31524"/>
                        <a:pt x="11955" y="9423"/>
                        <a:pt x="4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41" name="Google Shape;1241;p36"/>
              <p:cNvSpPr/>
              <p:nvPr/>
            </p:nvSpPr>
            <p:spPr>
              <a:xfrm>
                <a:off x="2463818" y="4943353"/>
                <a:ext cx="735862" cy="733564"/>
              </a:xfrm>
              <a:custGeom>
                <a:avLst/>
                <a:gdLst/>
                <a:ahLst/>
                <a:cxnLst/>
                <a:rect l="l" t="t" r="r" b="b"/>
                <a:pathLst>
                  <a:path w="735862" h="733564" extrusionOk="0">
                    <a:moveTo>
                      <a:pt x="608406" y="0"/>
                    </a:moveTo>
                    <a:lnTo>
                      <a:pt x="0" y="603591"/>
                    </a:lnTo>
                    <a:cubicBezTo>
                      <a:pt x="77889" y="683650"/>
                      <a:pt x="186506" y="733565"/>
                      <a:pt x="307029" y="733565"/>
                    </a:cubicBezTo>
                    <a:cubicBezTo>
                      <a:pt x="543811" y="733565"/>
                      <a:pt x="735862" y="541514"/>
                      <a:pt x="735862" y="304726"/>
                    </a:cubicBezTo>
                    <a:cubicBezTo>
                      <a:pt x="735862" y="185434"/>
                      <a:pt x="687032" y="77722"/>
                      <a:pt x="608406"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2" name="Google Shape;1242;p36"/>
              <p:cNvGrpSpPr/>
              <p:nvPr/>
            </p:nvGrpSpPr>
            <p:grpSpPr>
              <a:xfrm>
                <a:off x="2539378" y="4345112"/>
                <a:ext cx="357056" cy="411687"/>
                <a:chOff x="2539378" y="4345112"/>
                <a:chExt cx="357056" cy="411687"/>
              </a:xfrm>
            </p:grpSpPr>
            <p:grpSp>
              <p:nvGrpSpPr>
                <p:cNvPr id="1243" name="Google Shape;1243;p36"/>
                <p:cNvGrpSpPr/>
                <p:nvPr/>
              </p:nvGrpSpPr>
              <p:grpSpPr>
                <a:xfrm>
                  <a:off x="2713538" y="4539969"/>
                  <a:ext cx="11478" cy="216830"/>
                  <a:chOff x="2713538" y="4539969"/>
                  <a:chExt cx="11478" cy="216830"/>
                </a:xfrm>
              </p:grpSpPr>
              <p:sp>
                <p:nvSpPr>
                  <p:cNvPr id="1244" name="Google Shape;1244;p36"/>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36"/>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6" name="Google Shape;1246;p36"/>
                <p:cNvGrpSpPr/>
                <p:nvPr/>
              </p:nvGrpSpPr>
              <p:grpSpPr>
                <a:xfrm>
                  <a:off x="2739953" y="4535520"/>
                  <a:ext cx="156481" cy="158228"/>
                  <a:chOff x="2739953" y="4535520"/>
                  <a:chExt cx="156481" cy="158228"/>
                </a:xfrm>
              </p:grpSpPr>
              <p:sp>
                <p:nvSpPr>
                  <p:cNvPr id="1247" name="Google Shape;1247;p36"/>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36"/>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36"/>
                <p:cNvGrpSpPr/>
                <p:nvPr/>
              </p:nvGrpSpPr>
              <p:grpSpPr>
                <a:xfrm>
                  <a:off x="2539378" y="4535520"/>
                  <a:ext cx="156483" cy="158228"/>
                  <a:chOff x="2539378" y="4535520"/>
                  <a:chExt cx="156483" cy="158228"/>
                </a:xfrm>
              </p:grpSpPr>
              <p:sp>
                <p:nvSpPr>
                  <p:cNvPr id="1250" name="Google Shape;1250;p36"/>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36"/>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2" name="Google Shape;1252;p36"/>
                <p:cNvGrpSpPr/>
                <p:nvPr/>
              </p:nvGrpSpPr>
              <p:grpSpPr>
                <a:xfrm>
                  <a:off x="2657637" y="4345112"/>
                  <a:ext cx="121075" cy="218290"/>
                  <a:chOff x="2657637" y="4345112"/>
                  <a:chExt cx="121075" cy="218290"/>
                </a:xfrm>
              </p:grpSpPr>
              <p:sp>
                <p:nvSpPr>
                  <p:cNvPr id="1253" name="Google Shape;1253;p36"/>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36"/>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55" name="Google Shape;1255;p36"/>
              <p:cNvGrpSpPr/>
              <p:nvPr/>
            </p:nvGrpSpPr>
            <p:grpSpPr>
              <a:xfrm>
                <a:off x="2942431" y="4808690"/>
                <a:ext cx="404152" cy="255962"/>
                <a:chOff x="2942431" y="4808690"/>
                <a:chExt cx="404152" cy="255962"/>
              </a:xfrm>
            </p:grpSpPr>
            <p:sp>
              <p:nvSpPr>
                <p:cNvPr id="1256" name="Google Shape;1256;p36"/>
                <p:cNvSpPr/>
                <p:nvPr/>
              </p:nvSpPr>
              <p:spPr>
                <a:xfrm>
                  <a:off x="2942431" y="4808690"/>
                  <a:ext cx="356629" cy="255962"/>
                </a:xfrm>
                <a:custGeom>
                  <a:avLst/>
                  <a:gdLst/>
                  <a:ahLst/>
                  <a:cxnLst/>
                  <a:rect l="l" t="t" r="r" b="b"/>
                  <a:pathLst>
                    <a:path w="356629" h="255962" extrusionOk="0">
                      <a:moveTo>
                        <a:pt x="103600" y="0"/>
                      </a:moveTo>
                      <a:cubicBezTo>
                        <a:pt x="89335" y="0"/>
                        <a:pt x="77648" y="11479"/>
                        <a:pt x="77648" y="25744"/>
                      </a:cubicBezTo>
                      <a:cubicBezTo>
                        <a:pt x="77648" y="39266"/>
                        <a:pt x="88263" y="50149"/>
                        <a:pt x="101510" y="51274"/>
                      </a:cubicBezTo>
                      <a:lnTo>
                        <a:pt x="29722" y="51274"/>
                      </a:lnTo>
                      <a:cubicBezTo>
                        <a:pt x="13401" y="51274"/>
                        <a:pt x="0" y="62968"/>
                        <a:pt x="0" y="77226"/>
                      </a:cubicBezTo>
                      <a:cubicBezTo>
                        <a:pt x="0" y="91491"/>
                        <a:pt x="13408" y="102970"/>
                        <a:pt x="29722" y="102970"/>
                      </a:cubicBezTo>
                      <a:cubicBezTo>
                        <a:pt x="29722" y="102970"/>
                        <a:pt x="108101" y="103292"/>
                        <a:pt x="107156" y="103600"/>
                      </a:cubicBezTo>
                      <a:cubicBezTo>
                        <a:pt x="117048" y="106815"/>
                        <a:pt x="124529" y="116432"/>
                        <a:pt x="124529" y="128085"/>
                      </a:cubicBezTo>
                      <a:cubicBezTo>
                        <a:pt x="124529" y="139732"/>
                        <a:pt x="117035" y="149141"/>
                        <a:pt x="107156" y="152363"/>
                      </a:cubicBezTo>
                      <a:cubicBezTo>
                        <a:pt x="108101" y="152671"/>
                        <a:pt x="63001" y="152992"/>
                        <a:pt x="63001" y="152992"/>
                      </a:cubicBezTo>
                      <a:cubicBezTo>
                        <a:pt x="50906" y="152992"/>
                        <a:pt x="41235" y="164471"/>
                        <a:pt x="41235" y="178737"/>
                      </a:cubicBezTo>
                      <a:cubicBezTo>
                        <a:pt x="41235" y="193002"/>
                        <a:pt x="50906" y="204474"/>
                        <a:pt x="63001" y="204474"/>
                      </a:cubicBezTo>
                      <a:lnTo>
                        <a:pt x="137923" y="204474"/>
                      </a:lnTo>
                      <a:cubicBezTo>
                        <a:pt x="125038" y="204977"/>
                        <a:pt x="114691" y="216275"/>
                        <a:pt x="114691" y="230219"/>
                      </a:cubicBezTo>
                      <a:cubicBezTo>
                        <a:pt x="114691" y="244484"/>
                        <a:pt x="125460" y="255963"/>
                        <a:pt x="138761" y="255963"/>
                      </a:cubicBezTo>
                      <a:lnTo>
                        <a:pt x="332566" y="255963"/>
                      </a:lnTo>
                      <a:cubicBezTo>
                        <a:pt x="345867" y="255963"/>
                        <a:pt x="356629" y="244484"/>
                        <a:pt x="356629" y="230219"/>
                      </a:cubicBezTo>
                      <a:cubicBezTo>
                        <a:pt x="356629" y="215953"/>
                        <a:pt x="345867" y="204267"/>
                        <a:pt x="332566" y="204267"/>
                      </a:cubicBezTo>
                      <a:lnTo>
                        <a:pt x="240264" y="204267"/>
                      </a:lnTo>
                      <a:cubicBezTo>
                        <a:pt x="251944" y="203724"/>
                        <a:pt x="261193" y="192647"/>
                        <a:pt x="261193" y="178737"/>
                      </a:cubicBezTo>
                      <a:cubicBezTo>
                        <a:pt x="261193" y="166072"/>
                        <a:pt x="253391" y="156040"/>
                        <a:pt x="243198" y="153829"/>
                      </a:cubicBezTo>
                      <a:lnTo>
                        <a:pt x="307867" y="153829"/>
                      </a:lnTo>
                      <a:cubicBezTo>
                        <a:pt x="321167" y="153829"/>
                        <a:pt x="332144" y="142350"/>
                        <a:pt x="332144" y="128085"/>
                      </a:cubicBezTo>
                      <a:cubicBezTo>
                        <a:pt x="332144" y="113820"/>
                        <a:pt x="321167" y="102133"/>
                        <a:pt x="307867" y="102133"/>
                      </a:cubicBezTo>
                      <a:lnTo>
                        <a:pt x="272498" y="102133"/>
                      </a:lnTo>
                      <a:cubicBezTo>
                        <a:pt x="286328" y="99997"/>
                        <a:pt x="296984" y="89944"/>
                        <a:pt x="296984" y="77226"/>
                      </a:cubicBezTo>
                      <a:cubicBezTo>
                        <a:pt x="296984" y="63678"/>
                        <a:pt x="284962" y="52774"/>
                        <a:pt x="269779" y="51696"/>
                      </a:cubicBezTo>
                      <a:lnTo>
                        <a:pt x="311423" y="51696"/>
                      </a:lnTo>
                      <a:cubicBezTo>
                        <a:pt x="325688" y="51696"/>
                        <a:pt x="337375" y="40009"/>
                        <a:pt x="337375" y="25744"/>
                      </a:cubicBezTo>
                      <a:cubicBezTo>
                        <a:pt x="337375" y="11479"/>
                        <a:pt x="325688" y="0"/>
                        <a:pt x="311423" y="0"/>
                      </a:cubicBezTo>
                      <a:lnTo>
                        <a:pt x="10360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36"/>
                <p:cNvSpPr/>
                <p:nvPr/>
              </p:nvSpPr>
              <p:spPr>
                <a:xfrm>
                  <a:off x="3291137" y="4866835"/>
                  <a:ext cx="55446" cy="51656"/>
                </a:xfrm>
                <a:custGeom>
                  <a:avLst/>
                  <a:gdLst/>
                  <a:ahLst/>
                  <a:cxnLst/>
                  <a:rect l="l" t="t" r="r" b="b"/>
                  <a:pathLst>
                    <a:path w="55446" h="51656" extrusionOk="0">
                      <a:moveTo>
                        <a:pt x="25831" y="0"/>
                      </a:moveTo>
                      <a:lnTo>
                        <a:pt x="29622" y="0"/>
                      </a:lnTo>
                      <a:cubicBezTo>
                        <a:pt x="43887" y="0"/>
                        <a:pt x="55447" y="11560"/>
                        <a:pt x="55447" y="25825"/>
                      </a:cubicBezTo>
                      <a:lnTo>
                        <a:pt x="55447" y="25825"/>
                      </a:lnTo>
                      <a:cubicBezTo>
                        <a:pt x="55447" y="40090"/>
                        <a:pt x="43887" y="51656"/>
                        <a:pt x="29622" y="51656"/>
                      </a:cubicBezTo>
                      <a:lnTo>
                        <a:pt x="25831" y="51656"/>
                      </a:lnTo>
                      <a:cubicBezTo>
                        <a:pt x="11566" y="51656"/>
                        <a:pt x="0" y="40090"/>
                        <a:pt x="0" y="25825"/>
                      </a:cubicBezTo>
                      <a:lnTo>
                        <a:pt x="0" y="25825"/>
                      </a:lnTo>
                      <a:cubicBezTo>
                        <a:pt x="0" y="11560"/>
                        <a:pt x="11566" y="0"/>
                        <a:pt x="2583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58" name="Google Shape;1258;p36"/>
              <p:cNvSpPr/>
              <p:nvPr/>
            </p:nvSpPr>
            <p:spPr>
              <a:xfrm>
                <a:off x="2153335" y="5284182"/>
                <a:ext cx="447253" cy="215879"/>
              </a:xfrm>
              <a:custGeom>
                <a:avLst/>
                <a:gdLst/>
                <a:ahLst/>
                <a:cxnLst/>
                <a:rect l="l" t="t" r="r" b="b"/>
                <a:pathLst>
                  <a:path w="447253" h="215879" extrusionOk="0">
                    <a:moveTo>
                      <a:pt x="111968" y="0"/>
                    </a:moveTo>
                    <a:cubicBezTo>
                      <a:pt x="96986" y="0"/>
                      <a:pt x="84972" y="12229"/>
                      <a:pt x="84972" y="27204"/>
                    </a:cubicBezTo>
                    <a:cubicBezTo>
                      <a:pt x="84972" y="41068"/>
                      <a:pt x="95433" y="51957"/>
                      <a:pt x="108834" y="53578"/>
                    </a:cubicBezTo>
                    <a:lnTo>
                      <a:pt x="26999" y="53578"/>
                    </a:lnTo>
                    <a:cubicBezTo>
                      <a:pt x="12018" y="53578"/>
                      <a:pt x="0" y="65593"/>
                      <a:pt x="0" y="80575"/>
                    </a:cubicBezTo>
                    <a:cubicBezTo>
                      <a:pt x="1" y="95557"/>
                      <a:pt x="12018" y="107786"/>
                      <a:pt x="26999" y="107786"/>
                    </a:cubicBezTo>
                    <a:lnTo>
                      <a:pt x="75555" y="107786"/>
                    </a:lnTo>
                    <a:cubicBezTo>
                      <a:pt x="62516" y="109762"/>
                      <a:pt x="52322" y="120571"/>
                      <a:pt x="52322" y="134153"/>
                    </a:cubicBezTo>
                    <a:cubicBezTo>
                      <a:pt x="52322" y="149135"/>
                      <a:pt x="64552" y="161364"/>
                      <a:pt x="79533" y="161364"/>
                    </a:cubicBezTo>
                    <a:lnTo>
                      <a:pt x="229023" y="162509"/>
                    </a:lnTo>
                    <a:cubicBezTo>
                      <a:pt x="216138" y="164612"/>
                      <a:pt x="206212" y="175395"/>
                      <a:pt x="206212" y="188876"/>
                    </a:cubicBezTo>
                    <a:cubicBezTo>
                      <a:pt x="206212" y="203858"/>
                      <a:pt x="218227" y="215880"/>
                      <a:pt x="233209" y="215880"/>
                    </a:cubicBezTo>
                    <a:lnTo>
                      <a:pt x="420042" y="214728"/>
                    </a:lnTo>
                    <a:cubicBezTo>
                      <a:pt x="435024" y="214728"/>
                      <a:pt x="447253" y="202713"/>
                      <a:pt x="447253" y="187731"/>
                    </a:cubicBezTo>
                    <a:cubicBezTo>
                      <a:pt x="447253" y="172749"/>
                      <a:pt x="435024" y="160527"/>
                      <a:pt x="420042" y="160527"/>
                    </a:cubicBezTo>
                    <a:lnTo>
                      <a:pt x="352655" y="160527"/>
                    </a:lnTo>
                    <a:cubicBezTo>
                      <a:pt x="365594" y="158444"/>
                      <a:pt x="375673" y="147668"/>
                      <a:pt x="375673" y="134153"/>
                    </a:cubicBezTo>
                    <a:cubicBezTo>
                      <a:pt x="375673" y="120297"/>
                      <a:pt x="365031" y="109219"/>
                      <a:pt x="351610" y="107572"/>
                    </a:cubicBezTo>
                    <a:lnTo>
                      <a:pt x="213479" y="107572"/>
                    </a:lnTo>
                    <a:cubicBezTo>
                      <a:pt x="198497" y="107572"/>
                      <a:pt x="186268" y="95349"/>
                      <a:pt x="186268" y="80367"/>
                    </a:cubicBezTo>
                    <a:cubicBezTo>
                      <a:pt x="186268" y="65385"/>
                      <a:pt x="198497" y="53370"/>
                      <a:pt x="213479" y="53370"/>
                    </a:cubicBezTo>
                    <a:lnTo>
                      <a:pt x="281911" y="53370"/>
                    </a:lnTo>
                    <a:cubicBezTo>
                      <a:pt x="294817" y="51288"/>
                      <a:pt x="304937" y="40693"/>
                      <a:pt x="304937" y="27204"/>
                    </a:cubicBezTo>
                    <a:cubicBezTo>
                      <a:pt x="304937" y="12229"/>
                      <a:pt x="292707" y="0"/>
                      <a:pt x="277726" y="0"/>
                    </a:cubicBezTo>
                    <a:lnTo>
                      <a:pt x="11196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59" name="Google Shape;1259;p36"/>
          <p:cNvGrpSpPr/>
          <p:nvPr/>
        </p:nvGrpSpPr>
        <p:grpSpPr>
          <a:xfrm>
            <a:off x="7360759" y="1461822"/>
            <a:ext cx="693466" cy="693667"/>
            <a:chOff x="3041812" y="75577"/>
            <a:chExt cx="206088" cy="206148"/>
          </a:xfrm>
        </p:grpSpPr>
        <p:sp>
          <p:nvSpPr>
            <p:cNvPr id="1260" name="Google Shape;1260;p36"/>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36"/>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36"/>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63" name="Google Shape;1263;p36"/>
          <p:cNvSpPr txBox="1">
            <a:spLocks noGrp="1"/>
          </p:cNvSpPr>
          <p:nvPr>
            <p:ph type="title"/>
          </p:nvPr>
        </p:nvSpPr>
        <p:spPr>
          <a:xfrm>
            <a:off x="500778" y="2104854"/>
            <a:ext cx="7287279" cy="969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sz="8800" b="1" dirty="0" smtClean="0">
                <a:latin typeface="Times New Roman" panose="02020603050405020304" pitchFamily="18" charset="0"/>
                <a:cs typeface="Times New Roman" panose="02020603050405020304" pitchFamily="18" charset="0"/>
              </a:rPr>
              <a:t>III. Tổng </a:t>
            </a:r>
            <a:r>
              <a:rPr lang="en" sz="8800" b="1" dirty="0">
                <a:latin typeface="Times New Roman" panose="02020603050405020304" pitchFamily="18" charset="0"/>
                <a:cs typeface="Times New Roman" panose="02020603050405020304" pitchFamily="18" charset="0"/>
              </a:rPr>
              <a:t>kết</a:t>
            </a:r>
            <a:endParaRPr sz="8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77" name="Google Shape;977;p31"/>
          <p:cNvGrpSpPr/>
          <p:nvPr/>
        </p:nvGrpSpPr>
        <p:grpSpPr>
          <a:xfrm rot="10104616" flipH="1">
            <a:off x="10488659" y="4947864"/>
            <a:ext cx="1924429" cy="2069932"/>
            <a:chOff x="10463935" y="-190643"/>
            <a:chExt cx="1924451" cy="2069956"/>
          </a:xfrm>
        </p:grpSpPr>
        <p:grpSp>
          <p:nvGrpSpPr>
            <p:cNvPr id="978" name="Google Shape;978;p31"/>
            <p:cNvGrpSpPr/>
            <p:nvPr/>
          </p:nvGrpSpPr>
          <p:grpSpPr>
            <a:xfrm rot="-8645107">
              <a:off x="11624464" y="-302749"/>
              <a:ext cx="64692" cy="1378966"/>
              <a:chOff x="2713538" y="4539969"/>
              <a:chExt cx="11478" cy="216830"/>
            </a:xfrm>
          </p:grpSpPr>
          <p:sp>
            <p:nvSpPr>
              <p:cNvPr id="979" name="Google Shape;979;p31"/>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31"/>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1" name="Google Shape;981;p31"/>
            <p:cNvGrpSpPr/>
            <p:nvPr/>
          </p:nvGrpSpPr>
          <p:grpSpPr>
            <a:xfrm rot="-8645091">
              <a:off x="10695262" y="-12489"/>
              <a:ext cx="755986" cy="764426"/>
              <a:chOff x="2739953" y="4535520"/>
              <a:chExt cx="156481" cy="158228"/>
            </a:xfrm>
          </p:grpSpPr>
          <p:sp>
            <p:nvSpPr>
              <p:cNvPr id="982" name="Google Shape;982;p31"/>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31"/>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4" name="Google Shape;984;p31"/>
            <p:cNvGrpSpPr/>
            <p:nvPr/>
          </p:nvGrpSpPr>
          <p:grpSpPr>
            <a:xfrm rot="-8645091">
              <a:off x="11480051" y="555923"/>
              <a:ext cx="755996" cy="764426"/>
              <a:chOff x="2539378" y="4535520"/>
              <a:chExt cx="156483" cy="158228"/>
            </a:xfrm>
          </p:grpSpPr>
          <p:sp>
            <p:nvSpPr>
              <p:cNvPr id="985" name="Google Shape;985;p31"/>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31"/>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7" name="Google Shape;987;p31"/>
            <p:cNvGrpSpPr/>
            <p:nvPr/>
          </p:nvGrpSpPr>
          <p:grpSpPr>
            <a:xfrm rot="-8645091">
              <a:off x="10717639" y="753406"/>
              <a:ext cx="584934" cy="1054596"/>
              <a:chOff x="2657637" y="4345112"/>
              <a:chExt cx="121075" cy="218290"/>
            </a:xfrm>
          </p:grpSpPr>
          <p:sp>
            <p:nvSpPr>
              <p:cNvPr id="988" name="Google Shape;988;p31"/>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31"/>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90" name="Google Shape;990;p31"/>
          <p:cNvGrpSpPr/>
          <p:nvPr/>
        </p:nvGrpSpPr>
        <p:grpSpPr>
          <a:xfrm rot="-695384" flipH="1">
            <a:off x="-180965" y="-157386"/>
            <a:ext cx="1924429" cy="2069932"/>
            <a:chOff x="10463935" y="-190643"/>
            <a:chExt cx="1924451" cy="2069956"/>
          </a:xfrm>
        </p:grpSpPr>
        <p:grpSp>
          <p:nvGrpSpPr>
            <p:cNvPr id="991" name="Google Shape;991;p31"/>
            <p:cNvGrpSpPr/>
            <p:nvPr/>
          </p:nvGrpSpPr>
          <p:grpSpPr>
            <a:xfrm rot="-8645107">
              <a:off x="11624464" y="-302749"/>
              <a:ext cx="64692" cy="1378966"/>
              <a:chOff x="2713538" y="4539969"/>
              <a:chExt cx="11478" cy="216830"/>
            </a:xfrm>
          </p:grpSpPr>
          <p:sp>
            <p:nvSpPr>
              <p:cNvPr id="992" name="Google Shape;992;p31"/>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31"/>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4" name="Google Shape;994;p31"/>
            <p:cNvGrpSpPr/>
            <p:nvPr/>
          </p:nvGrpSpPr>
          <p:grpSpPr>
            <a:xfrm rot="-8645091">
              <a:off x="10695262" y="-12489"/>
              <a:ext cx="755986" cy="764426"/>
              <a:chOff x="2739953" y="4535520"/>
              <a:chExt cx="156481" cy="158228"/>
            </a:xfrm>
          </p:grpSpPr>
          <p:sp>
            <p:nvSpPr>
              <p:cNvPr id="995" name="Google Shape;995;p31"/>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31"/>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7" name="Google Shape;997;p31"/>
            <p:cNvGrpSpPr/>
            <p:nvPr/>
          </p:nvGrpSpPr>
          <p:grpSpPr>
            <a:xfrm rot="-8645091">
              <a:off x="11480051" y="555923"/>
              <a:ext cx="755996" cy="764426"/>
              <a:chOff x="2539378" y="4535520"/>
              <a:chExt cx="156483" cy="158228"/>
            </a:xfrm>
          </p:grpSpPr>
          <p:sp>
            <p:nvSpPr>
              <p:cNvPr id="998" name="Google Shape;998;p31"/>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31"/>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1000;p31"/>
            <p:cNvGrpSpPr/>
            <p:nvPr/>
          </p:nvGrpSpPr>
          <p:grpSpPr>
            <a:xfrm rot="-8645091">
              <a:off x="10717639" y="753406"/>
              <a:ext cx="584934" cy="1054596"/>
              <a:chOff x="2657637" y="4345112"/>
              <a:chExt cx="121075" cy="218290"/>
            </a:xfrm>
          </p:grpSpPr>
          <p:sp>
            <p:nvSpPr>
              <p:cNvPr id="1001" name="Google Shape;1001;p31"/>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31"/>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Google Shape;1263;p36">
            <a:extLst>
              <a:ext uri="{FF2B5EF4-FFF2-40B4-BE49-F238E27FC236}">
                <a16:creationId xmlns:a16="http://schemas.microsoft.com/office/drawing/2014/main" id="{10A2E1CC-2887-914A-D8B0-244EFB1A96FC}"/>
              </a:ext>
            </a:extLst>
          </p:cNvPr>
          <p:cNvSpPr txBox="1">
            <a:spLocks/>
          </p:cNvSpPr>
          <p:nvPr/>
        </p:nvSpPr>
        <p:spPr>
          <a:xfrm>
            <a:off x="2108067" y="462289"/>
            <a:ext cx="4378409" cy="969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9pPr>
          </a:lstStyle>
          <a:p>
            <a:r>
              <a:rPr lang="en-US" sz="5300" b="1" dirty="0" smtClean="0">
                <a:latin typeface="Times New Roman" panose="02020603050405020304" pitchFamily="18" charset="0"/>
                <a:cs typeface="Times New Roman" panose="02020603050405020304" pitchFamily="18" charset="0"/>
              </a:rPr>
              <a:t>a. </a:t>
            </a:r>
            <a:r>
              <a:rPr lang="en-US" sz="5300" b="1" dirty="0" err="1" smtClean="0">
                <a:latin typeface="Times New Roman" panose="02020603050405020304" pitchFamily="18" charset="0"/>
                <a:cs typeface="Times New Roman" panose="02020603050405020304" pitchFamily="18" charset="0"/>
              </a:rPr>
              <a:t>Nội</a:t>
            </a:r>
            <a:r>
              <a:rPr lang="en-US" sz="5300" b="1" dirty="0" smtClean="0">
                <a:latin typeface="Times New Roman" panose="02020603050405020304" pitchFamily="18" charset="0"/>
                <a:cs typeface="Times New Roman" panose="02020603050405020304" pitchFamily="18" charset="0"/>
              </a:rPr>
              <a:t> dung</a:t>
            </a:r>
            <a:endParaRPr lang="en-US" sz="5300" b="1"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BB980F14-6860-40EB-9795-A59E7BD2F9D5}"/>
              </a:ext>
            </a:extLst>
          </p:cNvPr>
          <p:cNvGrpSpPr/>
          <p:nvPr/>
        </p:nvGrpSpPr>
        <p:grpSpPr>
          <a:xfrm>
            <a:off x="1214717" y="1693155"/>
            <a:ext cx="9848023" cy="1256323"/>
            <a:chOff x="1214717" y="1693155"/>
            <a:chExt cx="9848023" cy="1256323"/>
          </a:xfrm>
        </p:grpSpPr>
        <p:sp>
          <p:nvSpPr>
            <p:cNvPr id="4" name="Freeform: Shape 3">
              <a:extLst>
                <a:ext uri="{FF2B5EF4-FFF2-40B4-BE49-F238E27FC236}">
                  <a16:creationId xmlns:a16="http://schemas.microsoft.com/office/drawing/2014/main" id="{2F18516A-928A-441B-B137-FEEAC522B9DB}"/>
                </a:ext>
              </a:extLst>
            </p:cNvPr>
            <p:cNvSpPr/>
            <p:nvPr/>
          </p:nvSpPr>
          <p:spPr>
            <a:xfrm>
              <a:off x="1842877" y="1693155"/>
              <a:ext cx="9219863" cy="1256323"/>
            </a:xfrm>
            <a:custGeom>
              <a:avLst/>
              <a:gdLst>
                <a:gd name="connsiteX0" fmla="*/ 0 w 8145916"/>
                <a:gd name="connsiteY0" fmla="*/ 0 h 1256321"/>
                <a:gd name="connsiteX1" fmla="*/ 7517756 w 8145916"/>
                <a:gd name="connsiteY1" fmla="*/ 0 h 1256321"/>
                <a:gd name="connsiteX2" fmla="*/ 8145916 w 8145916"/>
                <a:gd name="connsiteY2" fmla="*/ 628161 h 1256321"/>
                <a:gd name="connsiteX3" fmla="*/ 7517756 w 8145916"/>
                <a:gd name="connsiteY3" fmla="*/ 1256321 h 1256321"/>
                <a:gd name="connsiteX4" fmla="*/ 0 w 8145916"/>
                <a:gd name="connsiteY4" fmla="*/ 1256321 h 1256321"/>
                <a:gd name="connsiteX5" fmla="*/ 0 w 8145916"/>
                <a:gd name="connsiteY5" fmla="*/ 0 h 1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916" h="1256321">
                  <a:moveTo>
                    <a:pt x="8145916" y="1256320"/>
                  </a:moveTo>
                  <a:lnTo>
                    <a:pt x="628160" y="1256320"/>
                  </a:lnTo>
                  <a:lnTo>
                    <a:pt x="0" y="628160"/>
                  </a:lnTo>
                  <a:lnTo>
                    <a:pt x="628160" y="1"/>
                  </a:lnTo>
                  <a:lnTo>
                    <a:pt x="8145916" y="1"/>
                  </a:lnTo>
                  <a:lnTo>
                    <a:pt x="8145916" y="125632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8083" tIns="91441" rIns="170688" bIns="91441" numCol="1" spcCol="1270" anchor="ctr" anchorCtr="0">
              <a:noAutofit/>
            </a:bodyPr>
            <a:lstStyle/>
            <a:p>
              <a:r>
                <a:rPr lang="vi-VN" sz="2800" dirty="0">
                  <a:latin typeface="+mj-lt"/>
                </a:rPr>
                <a:t>- Quan niệm về thơ của Nguyễn Đình Thi vẫn còn giá trị đến ngày nay vì sự đúng đắn trong nội dung tư tưởng, sự hấp dẫn trong nghệ thuật biểu đạt.</a:t>
              </a:r>
              <a:endParaRPr lang="en-US" sz="2800" dirty="0">
                <a:latin typeface="+mj-lt"/>
              </a:endParaRPr>
            </a:p>
          </p:txBody>
        </p:sp>
        <p:sp>
          <p:nvSpPr>
            <p:cNvPr id="6" name="Oval 5">
              <a:extLst>
                <a:ext uri="{FF2B5EF4-FFF2-40B4-BE49-F238E27FC236}">
                  <a16:creationId xmlns:a16="http://schemas.microsoft.com/office/drawing/2014/main" id="{5F773AE0-3E36-4373-A91A-25A913F1D9D5}"/>
                </a:ext>
              </a:extLst>
            </p:cNvPr>
            <p:cNvSpPr/>
            <p:nvPr/>
          </p:nvSpPr>
          <p:spPr>
            <a:xfrm>
              <a:off x="1214717" y="1693156"/>
              <a:ext cx="1256321" cy="1256321"/>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010" name="Google Shape;921;p30">
              <a:extLst>
                <a:ext uri="{FF2B5EF4-FFF2-40B4-BE49-F238E27FC236}">
                  <a16:creationId xmlns:a16="http://schemas.microsoft.com/office/drawing/2014/main" id="{6EAC3373-CC5C-B310-D485-9BC8FC6ADD7F}"/>
                </a:ext>
              </a:extLst>
            </p:cNvPr>
            <p:cNvGrpSpPr/>
            <p:nvPr/>
          </p:nvGrpSpPr>
          <p:grpSpPr>
            <a:xfrm rot="8504614">
              <a:off x="1329526" y="1874839"/>
              <a:ext cx="984247" cy="900940"/>
              <a:chOff x="10463935" y="-190643"/>
              <a:chExt cx="1924451" cy="2069956"/>
            </a:xfrm>
          </p:grpSpPr>
          <p:grpSp>
            <p:nvGrpSpPr>
              <p:cNvPr id="1011" name="Google Shape;922;p30">
                <a:extLst>
                  <a:ext uri="{FF2B5EF4-FFF2-40B4-BE49-F238E27FC236}">
                    <a16:creationId xmlns:a16="http://schemas.microsoft.com/office/drawing/2014/main" id="{B7C24F54-4874-3889-B12C-211EC4696D05}"/>
                  </a:ext>
                </a:extLst>
              </p:cNvPr>
              <p:cNvGrpSpPr/>
              <p:nvPr/>
            </p:nvGrpSpPr>
            <p:grpSpPr>
              <a:xfrm rot="-8645107">
                <a:off x="11624464" y="-302749"/>
                <a:ext cx="64692" cy="1378966"/>
                <a:chOff x="2713538" y="4539969"/>
                <a:chExt cx="11478" cy="216830"/>
              </a:xfrm>
            </p:grpSpPr>
            <p:sp>
              <p:nvSpPr>
                <p:cNvPr id="1021" name="Google Shape;923;p30">
                  <a:extLst>
                    <a:ext uri="{FF2B5EF4-FFF2-40B4-BE49-F238E27FC236}">
                      <a16:creationId xmlns:a16="http://schemas.microsoft.com/office/drawing/2014/main" id="{07CC8500-4490-61CE-454E-5BD4C2F9A607}"/>
                    </a:ext>
                  </a:extLst>
                </p:cNvPr>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924;p30">
                  <a:extLst>
                    <a:ext uri="{FF2B5EF4-FFF2-40B4-BE49-F238E27FC236}">
                      <a16:creationId xmlns:a16="http://schemas.microsoft.com/office/drawing/2014/main" id="{392C72D4-172A-326B-7A52-4FCB21A8AB88}"/>
                    </a:ext>
                  </a:extLst>
                </p:cNvPr>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2" name="Google Shape;925;p30">
                <a:extLst>
                  <a:ext uri="{FF2B5EF4-FFF2-40B4-BE49-F238E27FC236}">
                    <a16:creationId xmlns:a16="http://schemas.microsoft.com/office/drawing/2014/main" id="{9611CB95-E42E-F49A-D01E-6EB8AB416652}"/>
                  </a:ext>
                </a:extLst>
              </p:cNvPr>
              <p:cNvGrpSpPr/>
              <p:nvPr/>
            </p:nvGrpSpPr>
            <p:grpSpPr>
              <a:xfrm rot="-8645091">
                <a:off x="10695262" y="-12489"/>
                <a:ext cx="755986" cy="764426"/>
                <a:chOff x="2739953" y="4535520"/>
                <a:chExt cx="156481" cy="158228"/>
              </a:xfrm>
            </p:grpSpPr>
            <p:sp>
              <p:nvSpPr>
                <p:cNvPr id="1019" name="Google Shape;926;p30">
                  <a:extLst>
                    <a:ext uri="{FF2B5EF4-FFF2-40B4-BE49-F238E27FC236}">
                      <a16:creationId xmlns:a16="http://schemas.microsoft.com/office/drawing/2014/main" id="{F3CCC9FD-1FF9-4D57-F63D-A5EDC5CB01F6}"/>
                    </a:ext>
                  </a:extLst>
                </p:cNvPr>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927;p30">
                  <a:extLst>
                    <a:ext uri="{FF2B5EF4-FFF2-40B4-BE49-F238E27FC236}">
                      <a16:creationId xmlns:a16="http://schemas.microsoft.com/office/drawing/2014/main" id="{696D2C4E-04D7-34B5-75BC-404F1D5819C6}"/>
                    </a:ext>
                  </a:extLst>
                </p:cNvPr>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3" name="Google Shape;928;p30">
                <a:extLst>
                  <a:ext uri="{FF2B5EF4-FFF2-40B4-BE49-F238E27FC236}">
                    <a16:creationId xmlns:a16="http://schemas.microsoft.com/office/drawing/2014/main" id="{8D6514A2-29F9-633A-73AB-65DEEB9FD193}"/>
                  </a:ext>
                </a:extLst>
              </p:cNvPr>
              <p:cNvGrpSpPr/>
              <p:nvPr/>
            </p:nvGrpSpPr>
            <p:grpSpPr>
              <a:xfrm rot="-8645091">
                <a:off x="11480051" y="555923"/>
                <a:ext cx="755996" cy="764426"/>
                <a:chOff x="2539378" y="4535520"/>
                <a:chExt cx="156483" cy="158228"/>
              </a:xfrm>
            </p:grpSpPr>
            <p:sp>
              <p:nvSpPr>
                <p:cNvPr id="1017" name="Google Shape;929;p30">
                  <a:extLst>
                    <a:ext uri="{FF2B5EF4-FFF2-40B4-BE49-F238E27FC236}">
                      <a16:creationId xmlns:a16="http://schemas.microsoft.com/office/drawing/2014/main" id="{3652D8A3-F335-AAB5-A613-05753B66F31F}"/>
                    </a:ext>
                  </a:extLst>
                </p:cNvPr>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930;p30">
                  <a:extLst>
                    <a:ext uri="{FF2B5EF4-FFF2-40B4-BE49-F238E27FC236}">
                      <a16:creationId xmlns:a16="http://schemas.microsoft.com/office/drawing/2014/main" id="{7DCF8AF1-E441-C570-0E3D-EA58ABC7E1C8}"/>
                    </a:ext>
                  </a:extLst>
                </p:cNvPr>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4" name="Google Shape;931;p30">
                <a:extLst>
                  <a:ext uri="{FF2B5EF4-FFF2-40B4-BE49-F238E27FC236}">
                    <a16:creationId xmlns:a16="http://schemas.microsoft.com/office/drawing/2014/main" id="{7B6FFA0C-6415-E09F-2977-847EF4757B90}"/>
                  </a:ext>
                </a:extLst>
              </p:cNvPr>
              <p:cNvGrpSpPr/>
              <p:nvPr/>
            </p:nvGrpSpPr>
            <p:grpSpPr>
              <a:xfrm rot="-8645091">
                <a:off x="10717639" y="753406"/>
                <a:ext cx="584934" cy="1054596"/>
                <a:chOff x="2657637" y="4345112"/>
                <a:chExt cx="121075" cy="218290"/>
              </a:xfrm>
            </p:grpSpPr>
            <p:sp>
              <p:nvSpPr>
                <p:cNvPr id="1015" name="Google Shape;932;p30">
                  <a:extLst>
                    <a:ext uri="{FF2B5EF4-FFF2-40B4-BE49-F238E27FC236}">
                      <a16:creationId xmlns:a16="http://schemas.microsoft.com/office/drawing/2014/main" id="{48A0E993-D273-222C-7D23-B740141042DA}"/>
                    </a:ext>
                  </a:extLst>
                </p:cNvPr>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933;p30">
                  <a:extLst>
                    <a:ext uri="{FF2B5EF4-FFF2-40B4-BE49-F238E27FC236}">
                      <a16:creationId xmlns:a16="http://schemas.microsoft.com/office/drawing/2014/main" id="{67C79286-7EEB-702E-DFE0-F08659A3DCBB}"/>
                    </a:ext>
                  </a:extLst>
                </p:cNvPr>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2" name="Group 11">
            <a:extLst>
              <a:ext uri="{FF2B5EF4-FFF2-40B4-BE49-F238E27FC236}">
                <a16:creationId xmlns:a16="http://schemas.microsoft.com/office/drawing/2014/main" id="{00EE6A62-0540-4E38-8833-AC449CDBD6A4}"/>
              </a:ext>
            </a:extLst>
          </p:cNvPr>
          <p:cNvGrpSpPr/>
          <p:nvPr/>
        </p:nvGrpSpPr>
        <p:grpSpPr>
          <a:xfrm>
            <a:off x="1377871" y="3825432"/>
            <a:ext cx="9848023" cy="1256323"/>
            <a:chOff x="1214717" y="3290104"/>
            <a:chExt cx="8680782" cy="1256323"/>
          </a:xfrm>
        </p:grpSpPr>
        <p:sp>
          <p:nvSpPr>
            <p:cNvPr id="7" name="Freeform: Shape 6">
              <a:extLst>
                <a:ext uri="{FF2B5EF4-FFF2-40B4-BE49-F238E27FC236}">
                  <a16:creationId xmlns:a16="http://schemas.microsoft.com/office/drawing/2014/main" id="{C6D5F552-113F-470B-A413-40C018E83865}"/>
                </a:ext>
              </a:extLst>
            </p:cNvPr>
            <p:cNvSpPr/>
            <p:nvPr/>
          </p:nvSpPr>
          <p:spPr>
            <a:xfrm>
              <a:off x="1749583" y="3290104"/>
              <a:ext cx="8145916" cy="1256323"/>
            </a:xfrm>
            <a:custGeom>
              <a:avLst/>
              <a:gdLst>
                <a:gd name="connsiteX0" fmla="*/ 0 w 8145916"/>
                <a:gd name="connsiteY0" fmla="*/ 0 h 1256321"/>
                <a:gd name="connsiteX1" fmla="*/ 7517756 w 8145916"/>
                <a:gd name="connsiteY1" fmla="*/ 0 h 1256321"/>
                <a:gd name="connsiteX2" fmla="*/ 8145916 w 8145916"/>
                <a:gd name="connsiteY2" fmla="*/ 628161 h 1256321"/>
                <a:gd name="connsiteX3" fmla="*/ 7517756 w 8145916"/>
                <a:gd name="connsiteY3" fmla="*/ 1256321 h 1256321"/>
                <a:gd name="connsiteX4" fmla="*/ 0 w 8145916"/>
                <a:gd name="connsiteY4" fmla="*/ 1256321 h 1256321"/>
                <a:gd name="connsiteX5" fmla="*/ 0 w 8145916"/>
                <a:gd name="connsiteY5" fmla="*/ 0 h 1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916" h="1256321">
                  <a:moveTo>
                    <a:pt x="8145916" y="1256320"/>
                  </a:moveTo>
                  <a:lnTo>
                    <a:pt x="628160" y="1256320"/>
                  </a:lnTo>
                  <a:lnTo>
                    <a:pt x="0" y="628160"/>
                  </a:lnTo>
                  <a:lnTo>
                    <a:pt x="628160" y="1"/>
                  </a:lnTo>
                  <a:lnTo>
                    <a:pt x="8145916" y="1"/>
                  </a:lnTo>
                  <a:lnTo>
                    <a:pt x="8145916" y="125632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8083" tIns="91441" rIns="170688" bIns="91441" numCol="1" spcCol="1270" anchor="ctr" anchorCtr="0">
              <a:noAutofit/>
            </a:bodyPr>
            <a:lstStyle/>
            <a:p>
              <a:r>
                <a:rPr lang="vi-VN" sz="2800" dirty="0">
                  <a:latin typeface="+mj-lt"/>
                </a:rPr>
                <a:t>- Tiểu luận vẫn còn giá trị thời sự, tính khoa học đúng đắn, đi vào bản chất của thơ và làm mối quan hệ chặt chẽ của</a:t>
              </a:r>
              <a:r>
                <a:rPr lang="vi-VN" sz="2800" b="1" i="1" dirty="0">
                  <a:latin typeface="+mj-lt"/>
                </a:rPr>
                <a:t> thơ với cuộc sống.</a:t>
              </a:r>
              <a:endParaRPr lang="en-US" sz="2800" dirty="0">
                <a:latin typeface="+mj-lt"/>
              </a:endParaRPr>
            </a:p>
          </p:txBody>
        </p:sp>
        <p:sp>
          <p:nvSpPr>
            <p:cNvPr id="8" name="Oval 7">
              <a:extLst>
                <a:ext uri="{FF2B5EF4-FFF2-40B4-BE49-F238E27FC236}">
                  <a16:creationId xmlns:a16="http://schemas.microsoft.com/office/drawing/2014/main" id="{B2AE1E2E-9625-46B5-9266-EFFB472AB192}"/>
                </a:ext>
              </a:extLst>
            </p:cNvPr>
            <p:cNvSpPr/>
            <p:nvPr/>
          </p:nvSpPr>
          <p:spPr>
            <a:xfrm>
              <a:off x="1214717" y="3290105"/>
              <a:ext cx="1256321" cy="1256321"/>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023" name="Google Shape;921;p30">
              <a:extLst>
                <a:ext uri="{FF2B5EF4-FFF2-40B4-BE49-F238E27FC236}">
                  <a16:creationId xmlns:a16="http://schemas.microsoft.com/office/drawing/2014/main" id="{F9832026-3F54-6F39-169F-CA0C3D7A9653}"/>
                </a:ext>
              </a:extLst>
            </p:cNvPr>
            <p:cNvGrpSpPr/>
            <p:nvPr/>
          </p:nvGrpSpPr>
          <p:grpSpPr>
            <a:xfrm rot="8504614">
              <a:off x="1329776" y="3484532"/>
              <a:ext cx="984247" cy="900940"/>
              <a:chOff x="10463935" y="-190643"/>
              <a:chExt cx="1924451" cy="2069956"/>
            </a:xfrm>
          </p:grpSpPr>
          <p:grpSp>
            <p:nvGrpSpPr>
              <p:cNvPr id="1024" name="Google Shape;922;p30">
                <a:extLst>
                  <a:ext uri="{FF2B5EF4-FFF2-40B4-BE49-F238E27FC236}">
                    <a16:creationId xmlns:a16="http://schemas.microsoft.com/office/drawing/2014/main" id="{163C30A4-E900-E689-90FD-DA350ED8C1E5}"/>
                  </a:ext>
                </a:extLst>
              </p:cNvPr>
              <p:cNvGrpSpPr/>
              <p:nvPr/>
            </p:nvGrpSpPr>
            <p:grpSpPr>
              <a:xfrm rot="-8645107">
                <a:off x="11624464" y="-302749"/>
                <a:ext cx="64692" cy="1378966"/>
                <a:chOff x="2713538" y="4539969"/>
                <a:chExt cx="11478" cy="216830"/>
              </a:xfrm>
            </p:grpSpPr>
            <p:sp>
              <p:nvSpPr>
                <p:cNvPr id="1034" name="Google Shape;923;p30">
                  <a:extLst>
                    <a:ext uri="{FF2B5EF4-FFF2-40B4-BE49-F238E27FC236}">
                      <a16:creationId xmlns:a16="http://schemas.microsoft.com/office/drawing/2014/main" id="{75D77717-B734-461D-1969-721C59971C7B}"/>
                    </a:ext>
                  </a:extLst>
                </p:cNvPr>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924;p30">
                  <a:extLst>
                    <a:ext uri="{FF2B5EF4-FFF2-40B4-BE49-F238E27FC236}">
                      <a16:creationId xmlns:a16="http://schemas.microsoft.com/office/drawing/2014/main" id="{9667E6A2-6D7A-D2CA-370C-C8DB3B875E51}"/>
                    </a:ext>
                  </a:extLst>
                </p:cNvPr>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5" name="Google Shape;925;p30">
                <a:extLst>
                  <a:ext uri="{FF2B5EF4-FFF2-40B4-BE49-F238E27FC236}">
                    <a16:creationId xmlns:a16="http://schemas.microsoft.com/office/drawing/2014/main" id="{28CEC62D-3127-61CF-C347-0767EB6AF5EF}"/>
                  </a:ext>
                </a:extLst>
              </p:cNvPr>
              <p:cNvGrpSpPr/>
              <p:nvPr/>
            </p:nvGrpSpPr>
            <p:grpSpPr>
              <a:xfrm rot="-8645091">
                <a:off x="10695262" y="-12489"/>
                <a:ext cx="755986" cy="764426"/>
                <a:chOff x="2739953" y="4535520"/>
                <a:chExt cx="156481" cy="158228"/>
              </a:xfrm>
            </p:grpSpPr>
            <p:sp>
              <p:nvSpPr>
                <p:cNvPr id="1032" name="Google Shape;926;p30">
                  <a:extLst>
                    <a:ext uri="{FF2B5EF4-FFF2-40B4-BE49-F238E27FC236}">
                      <a16:creationId xmlns:a16="http://schemas.microsoft.com/office/drawing/2014/main" id="{DF703A87-3C9B-33EA-9A40-26FCAF0BB80F}"/>
                    </a:ext>
                  </a:extLst>
                </p:cNvPr>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927;p30">
                  <a:extLst>
                    <a:ext uri="{FF2B5EF4-FFF2-40B4-BE49-F238E27FC236}">
                      <a16:creationId xmlns:a16="http://schemas.microsoft.com/office/drawing/2014/main" id="{E383DE72-DBCF-1EE2-0C45-AA9BAEAB6C78}"/>
                    </a:ext>
                  </a:extLst>
                </p:cNvPr>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6" name="Google Shape;928;p30">
                <a:extLst>
                  <a:ext uri="{FF2B5EF4-FFF2-40B4-BE49-F238E27FC236}">
                    <a16:creationId xmlns:a16="http://schemas.microsoft.com/office/drawing/2014/main" id="{C31FD8FF-899B-B817-6BAD-EB962769E7C7}"/>
                  </a:ext>
                </a:extLst>
              </p:cNvPr>
              <p:cNvGrpSpPr/>
              <p:nvPr/>
            </p:nvGrpSpPr>
            <p:grpSpPr>
              <a:xfrm rot="-8645091">
                <a:off x="11480051" y="555923"/>
                <a:ext cx="755996" cy="764426"/>
                <a:chOff x="2539378" y="4535520"/>
                <a:chExt cx="156483" cy="158228"/>
              </a:xfrm>
            </p:grpSpPr>
            <p:sp>
              <p:nvSpPr>
                <p:cNvPr id="1030" name="Google Shape;929;p30">
                  <a:extLst>
                    <a:ext uri="{FF2B5EF4-FFF2-40B4-BE49-F238E27FC236}">
                      <a16:creationId xmlns:a16="http://schemas.microsoft.com/office/drawing/2014/main" id="{39D223CE-8622-E9FB-5834-12BBF2A6905F}"/>
                    </a:ext>
                  </a:extLst>
                </p:cNvPr>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930;p30">
                  <a:extLst>
                    <a:ext uri="{FF2B5EF4-FFF2-40B4-BE49-F238E27FC236}">
                      <a16:creationId xmlns:a16="http://schemas.microsoft.com/office/drawing/2014/main" id="{364F3522-A660-9A17-C48E-55B07C4C65AC}"/>
                    </a:ext>
                  </a:extLst>
                </p:cNvPr>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7" name="Google Shape;931;p30">
                <a:extLst>
                  <a:ext uri="{FF2B5EF4-FFF2-40B4-BE49-F238E27FC236}">
                    <a16:creationId xmlns:a16="http://schemas.microsoft.com/office/drawing/2014/main" id="{30CC9F04-9043-BF52-DCBD-EA27882C7E89}"/>
                  </a:ext>
                </a:extLst>
              </p:cNvPr>
              <p:cNvGrpSpPr/>
              <p:nvPr/>
            </p:nvGrpSpPr>
            <p:grpSpPr>
              <a:xfrm rot="-8645091">
                <a:off x="10717639" y="753406"/>
                <a:ext cx="584934" cy="1054596"/>
                <a:chOff x="2657637" y="4345112"/>
                <a:chExt cx="121075" cy="218290"/>
              </a:xfrm>
            </p:grpSpPr>
            <p:sp>
              <p:nvSpPr>
                <p:cNvPr id="1028" name="Google Shape;932;p30">
                  <a:extLst>
                    <a:ext uri="{FF2B5EF4-FFF2-40B4-BE49-F238E27FC236}">
                      <a16:creationId xmlns:a16="http://schemas.microsoft.com/office/drawing/2014/main" id="{6592C106-86EB-2F40-9810-07F67FCC1ECD}"/>
                    </a:ext>
                  </a:extLst>
                </p:cNvPr>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933;p30">
                  <a:extLst>
                    <a:ext uri="{FF2B5EF4-FFF2-40B4-BE49-F238E27FC236}">
                      <a16:creationId xmlns:a16="http://schemas.microsoft.com/office/drawing/2014/main" id="{83293D37-6C16-07ED-2C95-81813C6854BD}"/>
                    </a:ext>
                  </a:extLst>
                </p:cNvPr>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3246124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77" name="Google Shape;977;p31"/>
          <p:cNvGrpSpPr/>
          <p:nvPr/>
        </p:nvGrpSpPr>
        <p:grpSpPr>
          <a:xfrm rot="10104616" flipH="1">
            <a:off x="10488659" y="4947864"/>
            <a:ext cx="1924429" cy="2069932"/>
            <a:chOff x="10463935" y="-190643"/>
            <a:chExt cx="1924451" cy="2069956"/>
          </a:xfrm>
        </p:grpSpPr>
        <p:grpSp>
          <p:nvGrpSpPr>
            <p:cNvPr id="978" name="Google Shape;978;p31"/>
            <p:cNvGrpSpPr/>
            <p:nvPr/>
          </p:nvGrpSpPr>
          <p:grpSpPr>
            <a:xfrm rot="-8645107">
              <a:off x="11624464" y="-302749"/>
              <a:ext cx="64692" cy="1378966"/>
              <a:chOff x="2713538" y="4539969"/>
              <a:chExt cx="11478" cy="216830"/>
            </a:xfrm>
          </p:grpSpPr>
          <p:sp>
            <p:nvSpPr>
              <p:cNvPr id="979" name="Google Shape;979;p31"/>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31"/>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1" name="Google Shape;981;p31"/>
            <p:cNvGrpSpPr/>
            <p:nvPr/>
          </p:nvGrpSpPr>
          <p:grpSpPr>
            <a:xfrm rot="-8645091">
              <a:off x="10695262" y="-12489"/>
              <a:ext cx="755986" cy="764426"/>
              <a:chOff x="2739953" y="4535520"/>
              <a:chExt cx="156481" cy="158228"/>
            </a:xfrm>
          </p:grpSpPr>
          <p:sp>
            <p:nvSpPr>
              <p:cNvPr id="982" name="Google Shape;982;p31"/>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31"/>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4" name="Google Shape;984;p31"/>
            <p:cNvGrpSpPr/>
            <p:nvPr/>
          </p:nvGrpSpPr>
          <p:grpSpPr>
            <a:xfrm rot="-8645091">
              <a:off x="11480051" y="555923"/>
              <a:ext cx="755996" cy="764426"/>
              <a:chOff x="2539378" y="4535520"/>
              <a:chExt cx="156483" cy="158228"/>
            </a:xfrm>
          </p:grpSpPr>
          <p:sp>
            <p:nvSpPr>
              <p:cNvPr id="985" name="Google Shape;985;p31"/>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31"/>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7" name="Google Shape;987;p31"/>
            <p:cNvGrpSpPr/>
            <p:nvPr/>
          </p:nvGrpSpPr>
          <p:grpSpPr>
            <a:xfrm rot="-8645091">
              <a:off x="10717639" y="753406"/>
              <a:ext cx="584934" cy="1054596"/>
              <a:chOff x="2657637" y="4345112"/>
              <a:chExt cx="121075" cy="218290"/>
            </a:xfrm>
          </p:grpSpPr>
          <p:sp>
            <p:nvSpPr>
              <p:cNvPr id="988" name="Google Shape;988;p31"/>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31"/>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90" name="Google Shape;990;p31"/>
          <p:cNvGrpSpPr/>
          <p:nvPr/>
        </p:nvGrpSpPr>
        <p:grpSpPr>
          <a:xfrm rot="-695384" flipH="1">
            <a:off x="-180965" y="-157386"/>
            <a:ext cx="1924429" cy="2069932"/>
            <a:chOff x="10463935" y="-190643"/>
            <a:chExt cx="1924451" cy="2069956"/>
          </a:xfrm>
        </p:grpSpPr>
        <p:grpSp>
          <p:nvGrpSpPr>
            <p:cNvPr id="991" name="Google Shape;991;p31"/>
            <p:cNvGrpSpPr/>
            <p:nvPr/>
          </p:nvGrpSpPr>
          <p:grpSpPr>
            <a:xfrm rot="-8645107">
              <a:off x="11624464" y="-302749"/>
              <a:ext cx="64692" cy="1378966"/>
              <a:chOff x="2713538" y="4539969"/>
              <a:chExt cx="11478" cy="216830"/>
            </a:xfrm>
          </p:grpSpPr>
          <p:sp>
            <p:nvSpPr>
              <p:cNvPr id="992" name="Google Shape;992;p31"/>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31"/>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4" name="Google Shape;994;p31"/>
            <p:cNvGrpSpPr/>
            <p:nvPr/>
          </p:nvGrpSpPr>
          <p:grpSpPr>
            <a:xfrm rot="-8645091">
              <a:off x="10695262" y="-12489"/>
              <a:ext cx="755986" cy="764426"/>
              <a:chOff x="2739953" y="4535520"/>
              <a:chExt cx="156481" cy="158228"/>
            </a:xfrm>
          </p:grpSpPr>
          <p:sp>
            <p:nvSpPr>
              <p:cNvPr id="995" name="Google Shape;995;p31"/>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31"/>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7" name="Google Shape;997;p31"/>
            <p:cNvGrpSpPr/>
            <p:nvPr/>
          </p:nvGrpSpPr>
          <p:grpSpPr>
            <a:xfrm rot="-8645091">
              <a:off x="11480051" y="555923"/>
              <a:ext cx="755996" cy="764426"/>
              <a:chOff x="2539378" y="4535520"/>
              <a:chExt cx="156483" cy="158228"/>
            </a:xfrm>
          </p:grpSpPr>
          <p:sp>
            <p:nvSpPr>
              <p:cNvPr id="998" name="Google Shape;998;p31"/>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31"/>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1000;p31"/>
            <p:cNvGrpSpPr/>
            <p:nvPr/>
          </p:nvGrpSpPr>
          <p:grpSpPr>
            <a:xfrm rot="-8645091">
              <a:off x="10717639" y="753406"/>
              <a:ext cx="584934" cy="1054596"/>
              <a:chOff x="2657637" y="4345112"/>
              <a:chExt cx="121075" cy="218290"/>
            </a:xfrm>
          </p:grpSpPr>
          <p:sp>
            <p:nvSpPr>
              <p:cNvPr id="1001" name="Google Shape;1001;p31"/>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31"/>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Google Shape;1263;p36">
            <a:extLst>
              <a:ext uri="{FF2B5EF4-FFF2-40B4-BE49-F238E27FC236}">
                <a16:creationId xmlns:a16="http://schemas.microsoft.com/office/drawing/2014/main" id="{10A2E1CC-2887-914A-D8B0-244EFB1A96FC}"/>
              </a:ext>
            </a:extLst>
          </p:cNvPr>
          <p:cNvSpPr txBox="1">
            <a:spLocks/>
          </p:cNvSpPr>
          <p:nvPr/>
        </p:nvSpPr>
        <p:spPr>
          <a:xfrm>
            <a:off x="2108067" y="462289"/>
            <a:ext cx="4378409" cy="969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9pPr>
          </a:lstStyle>
          <a:p>
            <a:r>
              <a:rPr lang="en-US" sz="5300" b="1" dirty="0">
                <a:latin typeface="Times New Roman" panose="02020603050405020304" pitchFamily="18" charset="0"/>
                <a:cs typeface="Times New Roman" panose="02020603050405020304" pitchFamily="18" charset="0"/>
              </a:rPr>
              <a:t>b. </a:t>
            </a:r>
            <a:r>
              <a:rPr lang="en-US" sz="5300" b="1" dirty="0" err="1" smtClean="0">
                <a:latin typeface="Times New Roman" panose="02020603050405020304" pitchFamily="18" charset="0"/>
                <a:cs typeface="Times New Roman" panose="02020603050405020304" pitchFamily="18" charset="0"/>
              </a:rPr>
              <a:t>Nghệ</a:t>
            </a:r>
            <a:r>
              <a:rPr lang="en-US" sz="5300" b="1" dirty="0" smtClean="0">
                <a:latin typeface="Times New Roman" panose="02020603050405020304" pitchFamily="18" charset="0"/>
                <a:cs typeface="Times New Roman" panose="02020603050405020304" pitchFamily="18" charset="0"/>
              </a:rPr>
              <a:t> </a:t>
            </a:r>
            <a:r>
              <a:rPr lang="en-US" sz="5300" b="1" dirty="0" err="1" smtClean="0">
                <a:latin typeface="Times New Roman" panose="02020603050405020304" pitchFamily="18" charset="0"/>
                <a:cs typeface="Times New Roman" panose="02020603050405020304" pitchFamily="18" charset="0"/>
              </a:rPr>
              <a:t>thuật</a:t>
            </a:r>
            <a:endParaRPr lang="en-US" sz="5300" b="1"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F54F9E90-1FF4-49DB-85CA-498F4FF82766}"/>
              </a:ext>
            </a:extLst>
          </p:cNvPr>
          <p:cNvGrpSpPr/>
          <p:nvPr/>
        </p:nvGrpSpPr>
        <p:grpSpPr>
          <a:xfrm>
            <a:off x="1312240" y="5217402"/>
            <a:ext cx="9249663" cy="1256321"/>
            <a:chOff x="1214717" y="4887054"/>
            <a:chExt cx="9249663" cy="1256321"/>
          </a:xfrm>
        </p:grpSpPr>
        <p:sp>
          <p:nvSpPr>
            <p:cNvPr id="9" name="Freeform: Shape 8">
              <a:extLst>
                <a:ext uri="{FF2B5EF4-FFF2-40B4-BE49-F238E27FC236}">
                  <a16:creationId xmlns:a16="http://schemas.microsoft.com/office/drawing/2014/main" id="{E45468F7-1AE0-4316-B88E-A51DC5025C08}"/>
                </a:ext>
              </a:extLst>
            </p:cNvPr>
            <p:cNvSpPr/>
            <p:nvPr/>
          </p:nvSpPr>
          <p:spPr>
            <a:xfrm>
              <a:off x="1842878" y="4887054"/>
              <a:ext cx="8621502" cy="1256321"/>
            </a:xfrm>
            <a:custGeom>
              <a:avLst/>
              <a:gdLst>
                <a:gd name="connsiteX0" fmla="*/ 0 w 8145916"/>
                <a:gd name="connsiteY0" fmla="*/ 0 h 1256321"/>
                <a:gd name="connsiteX1" fmla="*/ 7517756 w 8145916"/>
                <a:gd name="connsiteY1" fmla="*/ 0 h 1256321"/>
                <a:gd name="connsiteX2" fmla="*/ 8145916 w 8145916"/>
                <a:gd name="connsiteY2" fmla="*/ 628161 h 1256321"/>
                <a:gd name="connsiteX3" fmla="*/ 7517756 w 8145916"/>
                <a:gd name="connsiteY3" fmla="*/ 1256321 h 1256321"/>
                <a:gd name="connsiteX4" fmla="*/ 0 w 8145916"/>
                <a:gd name="connsiteY4" fmla="*/ 1256321 h 1256321"/>
                <a:gd name="connsiteX5" fmla="*/ 0 w 8145916"/>
                <a:gd name="connsiteY5" fmla="*/ 0 h 1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916" h="1256321">
                  <a:moveTo>
                    <a:pt x="8145916" y="1256320"/>
                  </a:moveTo>
                  <a:lnTo>
                    <a:pt x="628160" y="1256320"/>
                  </a:lnTo>
                  <a:lnTo>
                    <a:pt x="0" y="628160"/>
                  </a:lnTo>
                  <a:lnTo>
                    <a:pt x="628160" y="1"/>
                  </a:lnTo>
                  <a:lnTo>
                    <a:pt x="8145916" y="1"/>
                  </a:lnTo>
                  <a:lnTo>
                    <a:pt x="8145916" y="125632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8083" tIns="91440" rIns="170688" bIns="91440" numCol="1" spcCol="1270" anchor="ctr" anchorCtr="0">
              <a:noAutofit/>
            </a:bodyPr>
            <a:lstStyle/>
            <a:p>
              <a:pPr lvl="0" defTabSz="1066800">
                <a:lnSpc>
                  <a:spcPct val="90000"/>
                </a:lnSpc>
                <a:spcBef>
                  <a:spcPct val="0"/>
                </a:spcBef>
                <a:spcAft>
                  <a:spcPct val="35000"/>
                </a:spcAft>
              </a:pPr>
              <a:r>
                <a:rPr lang="vi-VN" sz="2800" dirty="0">
                  <a:latin typeface="Times New Roman" panose="02020603050405020304" pitchFamily="18" charset="0"/>
                  <a:cs typeface="Times New Roman" panose="02020603050405020304" pitchFamily="18" charset="0"/>
                </a:rPr>
                <a:t>- Kết hợp nhuần nhuyễn chính luận và trữ tình, nhiều câu nhiều đoạn mềm mại, giàu chất thơ.</a:t>
              </a:r>
              <a:endParaRPr lang="en-US" sz="2800" b="1" kern="1200" dirty="0">
                <a:solidFill>
                  <a:schemeClr val="bg1">
                    <a:lumMod val="40000"/>
                    <a:lumOff val="6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9E4E2111-8FF5-485A-BE27-27E7F2601BB1}"/>
                </a:ext>
              </a:extLst>
            </p:cNvPr>
            <p:cNvSpPr/>
            <p:nvPr/>
          </p:nvSpPr>
          <p:spPr>
            <a:xfrm>
              <a:off x="1214717" y="4887054"/>
              <a:ext cx="1256321" cy="1256321"/>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962" name="Google Shape;921;p30">
              <a:extLst>
                <a:ext uri="{FF2B5EF4-FFF2-40B4-BE49-F238E27FC236}">
                  <a16:creationId xmlns:a16="http://schemas.microsoft.com/office/drawing/2014/main" id="{0951C980-4078-A8DE-5F2B-03CFA25235D5}"/>
                </a:ext>
              </a:extLst>
            </p:cNvPr>
            <p:cNvGrpSpPr/>
            <p:nvPr/>
          </p:nvGrpSpPr>
          <p:grpSpPr>
            <a:xfrm rot="8504614">
              <a:off x="1345758" y="5118323"/>
              <a:ext cx="984247" cy="900940"/>
              <a:chOff x="10463935" y="-190643"/>
              <a:chExt cx="1924451" cy="2069956"/>
            </a:xfrm>
          </p:grpSpPr>
          <p:grpSp>
            <p:nvGrpSpPr>
              <p:cNvPr id="963" name="Google Shape;922;p30">
                <a:extLst>
                  <a:ext uri="{FF2B5EF4-FFF2-40B4-BE49-F238E27FC236}">
                    <a16:creationId xmlns:a16="http://schemas.microsoft.com/office/drawing/2014/main" id="{5FE7A801-7634-1DD0-2F9E-7008D33C74F7}"/>
                  </a:ext>
                </a:extLst>
              </p:cNvPr>
              <p:cNvGrpSpPr/>
              <p:nvPr/>
            </p:nvGrpSpPr>
            <p:grpSpPr>
              <a:xfrm rot="-8645107">
                <a:off x="11624464" y="-302749"/>
                <a:ext cx="64692" cy="1378966"/>
                <a:chOff x="2713538" y="4539969"/>
                <a:chExt cx="11478" cy="216830"/>
              </a:xfrm>
            </p:grpSpPr>
            <p:sp>
              <p:nvSpPr>
                <p:cNvPr id="1008" name="Google Shape;923;p30">
                  <a:extLst>
                    <a:ext uri="{FF2B5EF4-FFF2-40B4-BE49-F238E27FC236}">
                      <a16:creationId xmlns:a16="http://schemas.microsoft.com/office/drawing/2014/main" id="{C9982C90-9440-DE1C-706C-D0F86671D998}"/>
                    </a:ext>
                  </a:extLst>
                </p:cNvPr>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924;p30">
                  <a:extLst>
                    <a:ext uri="{FF2B5EF4-FFF2-40B4-BE49-F238E27FC236}">
                      <a16:creationId xmlns:a16="http://schemas.microsoft.com/office/drawing/2014/main" id="{12AF1016-5B61-AE1F-4297-86F6B104FB26}"/>
                    </a:ext>
                  </a:extLst>
                </p:cNvPr>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4" name="Google Shape;925;p30">
                <a:extLst>
                  <a:ext uri="{FF2B5EF4-FFF2-40B4-BE49-F238E27FC236}">
                    <a16:creationId xmlns:a16="http://schemas.microsoft.com/office/drawing/2014/main" id="{0EE1CFDF-5EE3-D6CA-EEDF-92EED8800CF3}"/>
                  </a:ext>
                </a:extLst>
              </p:cNvPr>
              <p:cNvGrpSpPr/>
              <p:nvPr/>
            </p:nvGrpSpPr>
            <p:grpSpPr>
              <a:xfrm rot="-8645091">
                <a:off x="10695262" y="-12489"/>
                <a:ext cx="755986" cy="764426"/>
                <a:chOff x="2739953" y="4535520"/>
                <a:chExt cx="156481" cy="158228"/>
              </a:xfrm>
            </p:grpSpPr>
            <p:sp>
              <p:nvSpPr>
                <p:cNvPr id="1006" name="Google Shape;926;p30">
                  <a:extLst>
                    <a:ext uri="{FF2B5EF4-FFF2-40B4-BE49-F238E27FC236}">
                      <a16:creationId xmlns:a16="http://schemas.microsoft.com/office/drawing/2014/main" id="{524A3547-E940-A4B0-8091-06C59291A638}"/>
                    </a:ext>
                  </a:extLst>
                </p:cNvPr>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927;p30">
                  <a:extLst>
                    <a:ext uri="{FF2B5EF4-FFF2-40B4-BE49-F238E27FC236}">
                      <a16:creationId xmlns:a16="http://schemas.microsoft.com/office/drawing/2014/main" id="{C3ADA7A9-8D70-8380-0222-1456B6E76466}"/>
                    </a:ext>
                  </a:extLst>
                </p:cNvPr>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5" name="Google Shape;928;p30">
                <a:extLst>
                  <a:ext uri="{FF2B5EF4-FFF2-40B4-BE49-F238E27FC236}">
                    <a16:creationId xmlns:a16="http://schemas.microsoft.com/office/drawing/2014/main" id="{6C0AF8FF-6C52-58EB-8DC3-1A5BA0573F03}"/>
                  </a:ext>
                </a:extLst>
              </p:cNvPr>
              <p:cNvGrpSpPr/>
              <p:nvPr/>
            </p:nvGrpSpPr>
            <p:grpSpPr>
              <a:xfrm rot="-8645091">
                <a:off x="11480051" y="555923"/>
                <a:ext cx="755996" cy="764426"/>
                <a:chOff x="2539378" y="4535520"/>
                <a:chExt cx="156483" cy="158228"/>
              </a:xfrm>
            </p:grpSpPr>
            <p:sp>
              <p:nvSpPr>
                <p:cNvPr id="1004" name="Google Shape;929;p30">
                  <a:extLst>
                    <a:ext uri="{FF2B5EF4-FFF2-40B4-BE49-F238E27FC236}">
                      <a16:creationId xmlns:a16="http://schemas.microsoft.com/office/drawing/2014/main" id="{43C0A870-8F5B-B2D8-363A-E2EB97103273}"/>
                    </a:ext>
                  </a:extLst>
                </p:cNvPr>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930;p30">
                  <a:extLst>
                    <a:ext uri="{FF2B5EF4-FFF2-40B4-BE49-F238E27FC236}">
                      <a16:creationId xmlns:a16="http://schemas.microsoft.com/office/drawing/2014/main" id="{6B4DAB78-6FED-C5BF-21E7-0C1B8D532D25}"/>
                    </a:ext>
                  </a:extLst>
                </p:cNvPr>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6" name="Google Shape;931;p30">
                <a:extLst>
                  <a:ext uri="{FF2B5EF4-FFF2-40B4-BE49-F238E27FC236}">
                    <a16:creationId xmlns:a16="http://schemas.microsoft.com/office/drawing/2014/main" id="{87068888-A972-A76B-2706-6B5249E245C3}"/>
                  </a:ext>
                </a:extLst>
              </p:cNvPr>
              <p:cNvGrpSpPr/>
              <p:nvPr/>
            </p:nvGrpSpPr>
            <p:grpSpPr>
              <a:xfrm rot="-8645091">
                <a:off x="10717639" y="753406"/>
                <a:ext cx="584934" cy="1054596"/>
                <a:chOff x="2657637" y="4345112"/>
                <a:chExt cx="121075" cy="218290"/>
              </a:xfrm>
            </p:grpSpPr>
            <p:sp>
              <p:nvSpPr>
                <p:cNvPr id="967" name="Google Shape;932;p30">
                  <a:extLst>
                    <a:ext uri="{FF2B5EF4-FFF2-40B4-BE49-F238E27FC236}">
                      <a16:creationId xmlns:a16="http://schemas.microsoft.com/office/drawing/2014/main" id="{34A3EE5A-2C4C-B0DB-F696-ED0673AD353E}"/>
                    </a:ext>
                  </a:extLst>
                </p:cNvPr>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933;p30">
                  <a:extLst>
                    <a:ext uri="{FF2B5EF4-FFF2-40B4-BE49-F238E27FC236}">
                      <a16:creationId xmlns:a16="http://schemas.microsoft.com/office/drawing/2014/main" id="{826B710A-C52B-0BD7-86BE-C70E914742D6}"/>
                    </a:ext>
                  </a:extLst>
                </p:cNvPr>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1" name="Group 10">
            <a:extLst>
              <a:ext uri="{FF2B5EF4-FFF2-40B4-BE49-F238E27FC236}">
                <a16:creationId xmlns:a16="http://schemas.microsoft.com/office/drawing/2014/main" id="{BB980F14-6860-40EB-9795-A59E7BD2F9D5}"/>
              </a:ext>
            </a:extLst>
          </p:cNvPr>
          <p:cNvGrpSpPr/>
          <p:nvPr/>
        </p:nvGrpSpPr>
        <p:grpSpPr>
          <a:xfrm>
            <a:off x="1214717" y="1693155"/>
            <a:ext cx="9668141" cy="1256323"/>
            <a:chOff x="1214717" y="1693155"/>
            <a:chExt cx="9668141" cy="1256323"/>
          </a:xfrm>
        </p:grpSpPr>
        <p:sp>
          <p:nvSpPr>
            <p:cNvPr id="4" name="Freeform: Shape 3">
              <a:extLst>
                <a:ext uri="{FF2B5EF4-FFF2-40B4-BE49-F238E27FC236}">
                  <a16:creationId xmlns:a16="http://schemas.microsoft.com/office/drawing/2014/main" id="{2F18516A-928A-441B-B137-FEEAC522B9DB}"/>
                </a:ext>
              </a:extLst>
            </p:cNvPr>
            <p:cNvSpPr/>
            <p:nvPr/>
          </p:nvSpPr>
          <p:spPr>
            <a:xfrm>
              <a:off x="1842877" y="1693155"/>
              <a:ext cx="9039981" cy="1256323"/>
            </a:xfrm>
            <a:custGeom>
              <a:avLst/>
              <a:gdLst>
                <a:gd name="connsiteX0" fmla="*/ 0 w 8145916"/>
                <a:gd name="connsiteY0" fmla="*/ 0 h 1256321"/>
                <a:gd name="connsiteX1" fmla="*/ 7517756 w 8145916"/>
                <a:gd name="connsiteY1" fmla="*/ 0 h 1256321"/>
                <a:gd name="connsiteX2" fmla="*/ 8145916 w 8145916"/>
                <a:gd name="connsiteY2" fmla="*/ 628161 h 1256321"/>
                <a:gd name="connsiteX3" fmla="*/ 7517756 w 8145916"/>
                <a:gd name="connsiteY3" fmla="*/ 1256321 h 1256321"/>
                <a:gd name="connsiteX4" fmla="*/ 0 w 8145916"/>
                <a:gd name="connsiteY4" fmla="*/ 1256321 h 1256321"/>
                <a:gd name="connsiteX5" fmla="*/ 0 w 8145916"/>
                <a:gd name="connsiteY5" fmla="*/ 0 h 1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916" h="1256321">
                  <a:moveTo>
                    <a:pt x="8145916" y="1256320"/>
                  </a:moveTo>
                  <a:lnTo>
                    <a:pt x="628160" y="1256320"/>
                  </a:lnTo>
                  <a:lnTo>
                    <a:pt x="0" y="628160"/>
                  </a:lnTo>
                  <a:lnTo>
                    <a:pt x="628160" y="1"/>
                  </a:lnTo>
                  <a:lnTo>
                    <a:pt x="8145916" y="1"/>
                  </a:lnTo>
                  <a:lnTo>
                    <a:pt x="8145916" y="125632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8083" tIns="91441" rIns="170688" bIns="91441" numCol="1" spcCol="1270" anchor="ctr" anchorCtr="0">
              <a:noAutofit/>
            </a:bodyPr>
            <a:lstStyle/>
            <a:p>
              <a:r>
                <a:rPr lang="vi-VN" sz="2800" dirty="0">
                  <a:latin typeface="+mj-lt"/>
                </a:rPr>
                <a:t>Văn phong gần gũi, thân tình, chia sẻ tâm huyết, quan niệm và tình cảm chân thành với những người đồng nghiệp về thơ ca.</a:t>
              </a:r>
              <a:endParaRPr lang="en-US" sz="2800" dirty="0">
                <a:latin typeface="+mj-lt"/>
              </a:endParaRPr>
            </a:p>
          </p:txBody>
        </p:sp>
        <p:sp>
          <p:nvSpPr>
            <p:cNvPr id="6" name="Oval 5">
              <a:extLst>
                <a:ext uri="{FF2B5EF4-FFF2-40B4-BE49-F238E27FC236}">
                  <a16:creationId xmlns:a16="http://schemas.microsoft.com/office/drawing/2014/main" id="{5F773AE0-3E36-4373-A91A-25A913F1D9D5}"/>
                </a:ext>
              </a:extLst>
            </p:cNvPr>
            <p:cNvSpPr/>
            <p:nvPr/>
          </p:nvSpPr>
          <p:spPr>
            <a:xfrm>
              <a:off x="1214717" y="1693156"/>
              <a:ext cx="1256321" cy="1256321"/>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010" name="Google Shape;921;p30">
              <a:extLst>
                <a:ext uri="{FF2B5EF4-FFF2-40B4-BE49-F238E27FC236}">
                  <a16:creationId xmlns:a16="http://schemas.microsoft.com/office/drawing/2014/main" id="{6EAC3373-CC5C-B310-D485-9BC8FC6ADD7F}"/>
                </a:ext>
              </a:extLst>
            </p:cNvPr>
            <p:cNvGrpSpPr/>
            <p:nvPr/>
          </p:nvGrpSpPr>
          <p:grpSpPr>
            <a:xfrm rot="8504614">
              <a:off x="1329526" y="1874839"/>
              <a:ext cx="984247" cy="900940"/>
              <a:chOff x="10463935" y="-190643"/>
              <a:chExt cx="1924451" cy="2069956"/>
            </a:xfrm>
          </p:grpSpPr>
          <p:grpSp>
            <p:nvGrpSpPr>
              <p:cNvPr id="1011" name="Google Shape;922;p30">
                <a:extLst>
                  <a:ext uri="{FF2B5EF4-FFF2-40B4-BE49-F238E27FC236}">
                    <a16:creationId xmlns:a16="http://schemas.microsoft.com/office/drawing/2014/main" id="{B7C24F54-4874-3889-B12C-211EC4696D05}"/>
                  </a:ext>
                </a:extLst>
              </p:cNvPr>
              <p:cNvGrpSpPr/>
              <p:nvPr/>
            </p:nvGrpSpPr>
            <p:grpSpPr>
              <a:xfrm rot="-8645107">
                <a:off x="11624464" y="-302749"/>
                <a:ext cx="64692" cy="1378966"/>
                <a:chOff x="2713538" y="4539969"/>
                <a:chExt cx="11478" cy="216830"/>
              </a:xfrm>
            </p:grpSpPr>
            <p:sp>
              <p:nvSpPr>
                <p:cNvPr id="1021" name="Google Shape;923;p30">
                  <a:extLst>
                    <a:ext uri="{FF2B5EF4-FFF2-40B4-BE49-F238E27FC236}">
                      <a16:creationId xmlns:a16="http://schemas.microsoft.com/office/drawing/2014/main" id="{07CC8500-4490-61CE-454E-5BD4C2F9A607}"/>
                    </a:ext>
                  </a:extLst>
                </p:cNvPr>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924;p30">
                  <a:extLst>
                    <a:ext uri="{FF2B5EF4-FFF2-40B4-BE49-F238E27FC236}">
                      <a16:creationId xmlns:a16="http://schemas.microsoft.com/office/drawing/2014/main" id="{392C72D4-172A-326B-7A52-4FCB21A8AB88}"/>
                    </a:ext>
                  </a:extLst>
                </p:cNvPr>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2" name="Google Shape;925;p30">
                <a:extLst>
                  <a:ext uri="{FF2B5EF4-FFF2-40B4-BE49-F238E27FC236}">
                    <a16:creationId xmlns:a16="http://schemas.microsoft.com/office/drawing/2014/main" id="{9611CB95-E42E-F49A-D01E-6EB8AB416652}"/>
                  </a:ext>
                </a:extLst>
              </p:cNvPr>
              <p:cNvGrpSpPr/>
              <p:nvPr/>
            </p:nvGrpSpPr>
            <p:grpSpPr>
              <a:xfrm rot="-8645091">
                <a:off x="10695262" y="-12489"/>
                <a:ext cx="755986" cy="764426"/>
                <a:chOff x="2739953" y="4535520"/>
                <a:chExt cx="156481" cy="158228"/>
              </a:xfrm>
            </p:grpSpPr>
            <p:sp>
              <p:nvSpPr>
                <p:cNvPr id="1019" name="Google Shape;926;p30">
                  <a:extLst>
                    <a:ext uri="{FF2B5EF4-FFF2-40B4-BE49-F238E27FC236}">
                      <a16:creationId xmlns:a16="http://schemas.microsoft.com/office/drawing/2014/main" id="{F3CCC9FD-1FF9-4D57-F63D-A5EDC5CB01F6}"/>
                    </a:ext>
                  </a:extLst>
                </p:cNvPr>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927;p30">
                  <a:extLst>
                    <a:ext uri="{FF2B5EF4-FFF2-40B4-BE49-F238E27FC236}">
                      <a16:creationId xmlns:a16="http://schemas.microsoft.com/office/drawing/2014/main" id="{696D2C4E-04D7-34B5-75BC-404F1D5819C6}"/>
                    </a:ext>
                  </a:extLst>
                </p:cNvPr>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3" name="Google Shape;928;p30">
                <a:extLst>
                  <a:ext uri="{FF2B5EF4-FFF2-40B4-BE49-F238E27FC236}">
                    <a16:creationId xmlns:a16="http://schemas.microsoft.com/office/drawing/2014/main" id="{8D6514A2-29F9-633A-73AB-65DEEB9FD193}"/>
                  </a:ext>
                </a:extLst>
              </p:cNvPr>
              <p:cNvGrpSpPr/>
              <p:nvPr/>
            </p:nvGrpSpPr>
            <p:grpSpPr>
              <a:xfrm rot="-8645091">
                <a:off x="11480051" y="555923"/>
                <a:ext cx="755996" cy="764426"/>
                <a:chOff x="2539378" y="4535520"/>
                <a:chExt cx="156483" cy="158228"/>
              </a:xfrm>
            </p:grpSpPr>
            <p:sp>
              <p:nvSpPr>
                <p:cNvPr id="1017" name="Google Shape;929;p30">
                  <a:extLst>
                    <a:ext uri="{FF2B5EF4-FFF2-40B4-BE49-F238E27FC236}">
                      <a16:creationId xmlns:a16="http://schemas.microsoft.com/office/drawing/2014/main" id="{3652D8A3-F335-AAB5-A613-05753B66F31F}"/>
                    </a:ext>
                  </a:extLst>
                </p:cNvPr>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930;p30">
                  <a:extLst>
                    <a:ext uri="{FF2B5EF4-FFF2-40B4-BE49-F238E27FC236}">
                      <a16:creationId xmlns:a16="http://schemas.microsoft.com/office/drawing/2014/main" id="{7DCF8AF1-E441-C570-0E3D-EA58ABC7E1C8}"/>
                    </a:ext>
                  </a:extLst>
                </p:cNvPr>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4" name="Google Shape;931;p30">
                <a:extLst>
                  <a:ext uri="{FF2B5EF4-FFF2-40B4-BE49-F238E27FC236}">
                    <a16:creationId xmlns:a16="http://schemas.microsoft.com/office/drawing/2014/main" id="{7B6FFA0C-6415-E09F-2977-847EF4757B90}"/>
                  </a:ext>
                </a:extLst>
              </p:cNvPr>
              <p:cNvGrpSpPr/>
              <p:nvPr/>
            </p:nvGrpSpPr>
            <p:grpSpPr>
              <a:xfrm rot="-8645091">
                <a:off x="10717639" y="753406"/>
                <a:ext cx="584934" cy="1054596"/>
                <a:chOff x="2657637" y="4345112"/>
                <a:chExt cx="121075" cy="218290"/>
              </a:xfrm>
            </p:grpSpPr>
            <p:sp>
              <p:nvSpPr>
                <p:cNvPr id="1015" name="Google Shape;932;p30">
                  <a:extLst>
                    <a:ext uri="{FF2B5EF4-FFF2-40B4-BE49-F238E27FC236}">
                      <a16:creationId xmlns:a16="http://schemas.microsoft.com/office/drawing/2014/main" id="{48A0E993-D273-222C-7D23-B740141042DA}"/>
                    </a:ext>
                  </a:extLst>
                </p:cNvPr>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933;p30">
                  <a:extLst>
                    <a:ext uri="{FF2B5EF4-FFF2-40B4-BE49-F238E27FC236}">
                      <a16:creationId xmlns:a16="http://schemas.microsoft.com/office/drawing/2014/main" id="{67C79286-7EEB-702E-DFE0-F08659A3DCBB}"/>
                    </a:ext>
                  </a:extLst>
                </p:cNvPr>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2" name="Group 11">
            <a:extLst>
              <a:ext uri="{FF2B5EF4-FFF2-40B4-BE49-F238E27FC236}">
                <a16:creationId xmlns:a16="http://schemas.microsoft.com/office/drawing/2014/main" id="{00EE6A62-0540-4E38-8833-AC449CDBD6A4}"/>
              </a:ext>
            </a:extLst>
          </p:cNvPr>
          <p:cNvGrpSpPr/>
          <p:nvPr/>
        </p:nvGrpSpPr>
        <p:grpSpPr>
          <a:xfrm>
            <a:off x="1214717" y="3210444"/>
            <a:ext cx="10792403" cy="1553592"/>
            <a:chOff x="1214717" y="3210444"/>
            <a:chExt cx="10792403" cy="1553592"/>
          </a:xfrm>
        </p:grpSpPr>
        <p:sp>
          <p:nvSpPr>
            <p:cNvPr id="7" name="Freeform: Shape 6">
              <a:extLst>
                <a:ext uri="{FF2B5EF4-FFF2-40B4-BE49-F238E27FC236}">
                  <a16:creationId xmlns:a16="http://schemas.microsoft.com/office/drawing/2014/main" id="{C6D5F552-113F-470B-A413-40C018E83865}"/>
                </a:ext>
              </a:extLst>
            </p:cNvPr>
            <p:cNvSpPr/>
            <p:nvPr/>
          </p:nvSpPr>
          <p:spPr>
            <a:xfrm>
              <a:off x="1842877" y="3210444"/>
              <a:ext cx="10164243" cy="1553592"/>
            </a:xfrm>
            <a:custGeom>
              <a:avLst/>
              <a:gdLst>
                <a:gd name="connsiteX0" fmla="*/ 0 w 8145916"/>
                <a:gd name="connsiteY0" fmla="*/ 0 h 1256321"/>
                <a:gd name="connsiteX1" fmla="*/ 7517756 w 8145916"/>
                <a:gd name="connsiteY1" fmla="*/ 0 h 1256321"/>
                <a:gd name="connsiteX2" fmla="*/ 8145916 w 8145916"/>
                <a:gd name="connsiteY2" fmla="*/ 628161 h 1256321"/>
                <a:gd name="connsiteX3" fmla="*/ 7517756 w 8145916"/>
                <a:gd name="connsiteY3" fmla="*/ 1256321 h 1256321"/>
                <a:gd name="connsiteX4" fmla="*/ 0 w 8145916"/>
                <a:gd name="connsiteY4" fmla="*/ 1256321 h 1256321"/>
                <a:gd name="connsiteX5" fmla="*/ 0 w 8145916"/>
                <a:gd name="connsiteY5" fmla="*/ 0 h 1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5916" h="1256321">
                  <a:moveTo>
                    <a:pt x="8145916" y="1256320"/>
                  </a:moveTo>
                  <a:lnTo>
                    <a:pt x="628160" y="1256320"/>
                  </a:lnTo>
                  <a:lnTo>
                    <a:pt x="0" y="628160"/>
                  </a:lnTo>
                  <a:lnTo>
                    <a:pt x="628160" y="1"/>
                  </a:lnTo>
                  <a:lnTo>
                    <a:pt x="8145916" y="1"/>
                  </a:lnTo>
                  <a:lnTo>
                    <a:pt x="8145916" y="125632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8083" tIns="91441" rIns="170688" bIns="91441" numCol="1" spcCol="1270" anchor="ctr" anchorCtr="0">
              <a:noAutofit/>
            </a:bodyPr>
            <a:lstStyle/>
            <a:p>
              <a:r>
                <a:rPr lang="vi-VN" dirty="0"/>
                <a:t>- </a:t>
              </a:r>
              <a:r>
                <a:rPr lang="vi-VN" sz="2800" dirty="0">
                  <a:latin typeface="+mj-lt"/>
                </a:rPr>
                <a:t>Nghệ thuật lập luận hấp dẫn: hệ thống luận điểm chặt chẽ tiến bộ, trải nghiệm sâu sắc, tư duy sắc bén, hình ảnh sống động, từ ngữ sắc sảo, dẫn chứng giàu sức lay động.</a:t>
              </a:r>
              <a:endParaRPr lang="en-US" sz="2800" dirty="0">
                <a:latin typeface="+mj-lt"/>
              </a:endParaRPr>
            </a:p>
          </p:txBody>
        </p:sp>
        <p:sp>
          <p:nvSpPr>
            <p:cNvPr id="8" name="Oval 7">
              <a:extLst>
                <a:ext uri="{FF2B5EF4-FFF2-40B4-BE49-F238E27FC236}">
                  <a16:creationId xmlns:a16="http://schemas.microsoft.com/office/drawing/2014/main" id="{B2AE1E2E-9625-46B5-9266-EFFB472AB192}"/>
                </a:ext>
              </a:extLst>
            </p:cNvPr>
            <p:cNvSpPr/>
            <p:nvPr/>
          </p:nvSpPr>
          <p:spPr>
            <a:xfrm>
              <a:off x="1214717" y="3290105"/>
              <a:ext cx="1256321" cy="1256321"/>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023" name="Google Shape;921;p30">
              <a:extLst>
                <a:ext uri="{FF2B5EF4-FFF2-40B4-BE49-F238E27FC236}">
                  <a16:creationId xmlns:a16="http://schemas.microsoft.com/office/drawing/2014/main" id="{F9832026-3F54-6F39-169F-CA0C3D7A9653}"/>
                </a:ext>
              </a:extLst>
            </p:cNvPr>
            <p:cNvGrpSpPr/>
            <p:nvPr/>
          </p:nvGrpSpPr>
          <p:grpSpPr>
            <a:xfrm rot="8504614">
              <a:off x="1329776" y="3484532"/>
              <a:ext cx="984247" cy="900940"/>
              <a:chOff x="10463935" y="-190643"/>
              <a:chExt cx="1924451" cy="2069956"/>
            </a:xfrm>
          </p:grpSpPr>
          <p:grpSp>
            <p:nvGrpSpPr>
              <p:cNvPr id="1024" name="Google Shape;922;p30">
                <a:extLst>
                  <a:ext uri="{FF2B5EF4-FFF2-40B4-BE49-F238E27FC236}">
                    <a16:creationId xmlns:a16="http://schemas.microsoft.com/office/drawing/2014/main" id="{163C30A4-E900-E689-90FD-DA350ED8C1E5}"/>
                  </a:ext>
                </a:extLst>
              </p:cNvPr>
              <p:cNvGrpSpPr/>
              <p:nvPr/>
            </p:nvGrpSpPr>
            <p:grpSpPr>
              <a:xfrm rot="-8645107">
                <a:off x="11624464" y="-302749"/>
                <a:ext cx="64692" cy="1378966"/>
                <a:chOff x="2713538" y="4539969"/>
                <a:chExt cx="11478" cy="216830"/>
              </a:xfrm>
            </p:grpSpPr>
            <p:sp>
              <p:nvSpPr>
                <p:cNvPr id="1034" name="Google Shape;923;p30">
                  <a:extLst>
                    <a:ext uri="{FF2B5EF4-FFF2-40B4-BE49-F238E27FC236}">
                      <a16:creationId xmlns:a16="http://schemas.microsoft.com/office/drawing/2014/main" id="{75D77717-B734-461D-1969-721C59971C7B}"/>
                    </a:ext>
                  </a:extLst>
                </p:cNvPr>
                <p:cNvSpPr/>
                <p:nvPr/>
              </p:nvSpPr>
              <p:spPr>
                <a:xfrm>
                  <a:off x="2713538" y="4539969"/>
                  <a:ext cx="8036" cy="216823"/>
                </a:xfrm>
                <a:custGeom>
                  <a:avLst/>
                  <a:gdLst/>
                  <a:ahLst/>
                  <a:cxnLst/>
                  <a:rect l="l" t="t" r="r" b="b"/>
                  <a:pathLst>
                    <a:path w="8036" h="216823" extrusionOk="0">
                      <a:moveTo>
                        <a:pt x="663" y="0"/>
                      </a:moveTo>
                      <a:lnTo>
                        <a:pt x="8037" y="20"/>
                      </a:lnTo>
                      <a:lnTo>
                        <a:pt x="7367" y="216824"/>
                      </a:lnTo>
                      <a:lnTo>
                        <a:pt x="0" y="216797"/>
                      </a:lnTo>
                      <a:lnTo>
                        <a:pt x="6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924;p30">
                  <a:extLst>
                    <a:ext uri="{FF2B5EF4-FFF2-40B4-BE49-F238E27FC236}">
                      <a16:creationId xmlns:a16="http://schemas.microsoft.com/office/drawing/2014/main" id="{9667E6A2-6D7A-D2CA-370C-C8DB3B875E51}"/>
                    </a:ext>
                  </a:extLst>
                </p:cNvPr>
                <p:cNvSpPr/>
                <p:nvPr/>
              </p:nvSpPr>
              <p:spPr>
                <a:xfrm>
                  <a:off x="2718514" y="4539982"/>
                  <a:ext cx="6502" cy="216817"/>
                </a:xfrm>
                <a:custGeom>
                  <a:avLst/>
                  <a:gdLst/>
                  <a:ahLst/>
                  <a:cxnLst/>
                  <a:rect l="l" t="t" r="r" b="b"/>
                  <a:pathLst>
                    <a:path w="6502" h="216817" extrusionOk="0">
                      <a:moveTo>
                        <a:pt x="663" y="0"/>
                      </a:moveTo>
                      <a:lnTo>
                        <a:pt x="6503" y="20"/>
                      </a:lnTo>
                      <a:lnTo>
                        <a:pt x="5833" y="216817"/>
                      </a:lnTo>
                      <a:lnTo>
                        <a:pt x="0" y="216797"/>
                      </a:lnTo>
                      <a:lnTo>
                        <a:pt x="66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5" name="Google Shape;925;p30">
                <a:extLst>
                  <a:ext uri="{FF2B5EF4-FFF2-40B4-BE49-F238E27FC236}">
                    <a16:creationId xmlns:a16="http://schemas.microsoft.com/office/drawing/2014/main" id="{28CEC62D-3127-61CF-C347-0767EB6AF5EF}"/>
                  </a:ext>
                </a:extLst>
              </p:cNvPr>
              <p:cNvGrpSpPr/>
              <p:nvPr/>
            </p:nvGrpSpPr>
            <p:grpSpPr>
              <a:xfrm rot="-8645091">
                <a:off x="10695262" y="-12489"/>
                <a:ext cx="755986" cy="764426"/>
                <a:chOff x="2739953" y="4535520"/>
                <a:chExt cx="156481" cy="158228"/>
              </a:xfrm>
            </p:grpSpPr>
            <p:sp>
              <p:nvSpPr>
                <p:cNvPr id="1032" name="Google Shape;926;p30">
                  <a:extLst>
                    <a:ext uri="{FF2B5EF4-FFF2-40B4-BE49-F238E27FC236}">
                      <a16:creationId xmlns:a16="http://schemas.microsoft.com/office/drawing/2014/main" id="{DF703A87-3C9B-33EA-9A40-26FCAF0BB80F}"/>
                    </a:ext>
                  </a:extLst>
                </p:cNvPr>
                <p:cNvSpPr/>
                <p:nvPr/>
              </p:nvSpPr>
              <p:spPr>
                <a:xfrm>
                  <a:off x="2739953" y="4535520"/>
                  <a:ext cx="154947" cy="157139"/>
                </a:xfrm>
                <a:custGeom>
                  <a:avLst/>
                  <a:gdLst/>
                  <a:ahLst/>
                  <a:cxnLst/>
                  <a:rect l="l" t="t" r="r" b="b"/>
                  <a:pathLst>
                    <a:path w="154947" h="157139" extrusionOk="0">
                      <a:moveTo>
                        <a:pt x="143227" y="169"/>
                      </a:moveTo>
                      <a:cubicBezTo>
                        <a:pt x="121521" y="-795"/>
                        <a:pt x="73482" y="1328"/>
                        <a:pt x="36908" y="34707"/>
                      </a:cubicBezTo>
                      <a:cubicBezTo>
                        <a:pt x="-11868" y="79204"/>
                        <a:pt x="1748" y="156932"/>
                        <a:pt x="1748" y="156932"/>
                      </a:cubicBezTo>
                      <a:cubicBezTo>
                        <a:pt x="1748" y="156932"/>
                        <a:pt x="3248" y="157113"/>
                        <a:pt x="3422" y="157139"/>
                      </a:cubicBezTo>
                      <a:lnTo>
                        <a:pt x="154948" y="2265"/>
                      </a:lnTo>
                      <a:cubicBezTo>
                        <a:pt x="154934" y="2198"/>
                        <a:pt x="154733" y="1220"/>
                        <a:pt x="154733" y="1220"/>
                      </a:cubicBezTo>
                      <a:cubicBezTo>
                        <a:pt x="154733" y="1220"/>
                        <a:pt x="150460" y="491"/>
                        <a:pt x="143227" y="1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927;p30">
                  <a:extLst>
                    <a:ext uri="{FF2B5EF4-FFF2-40B4-BE49-F238E27FC236}">
                      <a16:creationId xmlns:a16="http://schemas.microsoft.com/office/drawing/2014/main" id="{E383DE72-DBCF-1EE2-0C45-AA9BAEAB6C78}"/>
                    </a:ext>
                  </a:extLst>
                </p:cNvPr>
                <p:cNvSpPr/>
                <p:nvPr/>
              </p:nvSpPr>
              <p:spPr>
                <a:xfrm>
                  <a:off x="2743375" y="4537785"/>
                  <a:ext cx="153059" cy="155963"/>
                </a:xfrm>
                <a:custGeom>
                  <a:avLst/>
                  <a:gdLst/>
                  <a:ahLst/>
                  <a:cxnLst/>
                  <a:rect l="l" t="t" r="r" b="b"/>
                  <a:pathLst>
                    <a:path w="153059" h="155963" extrusionOk="0">
                      <a:moveTo>
                        <a:pt x="151526" y="0"/>
                      </a:moveTo>
                      <a:lnTo>
                        <a:pt x="0" y="154874"/>
                      </a:lnTo>
                      <a:cubicBezTo>
                        <a:pt x="4768" y="155557"/>
                        <a:pt x="73000" y="164385"/>
                        <a:pt x="119499" y="117410"/>
                      </a:cubicBezTo>
                      <a:cubicBezTo>
                        <a:pt x="162764" y="73710"/>
                        <a:pt x="152021" y="3101"/>
                        <a:pt x="1515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6" name="Google Shape;928;p30">
                <a:extLst>
                  <a:ext uri="{FF2B5EF4-FFF2-40B4-BE49-F238E27FC236}">
                    <a16:creationId xmlns:a16="http://schemas.microsoft.com/office/drawing/2014/main" id="{C31FD8FF-899B-B817-6BAD-EB962769E7C7}"/>
                  </a:ext>
                </a:extLst>
              </p:cNvPr>
              <p:cNvGrpSpPr/>
              <p:nvPr/>
            </p:nvGrpSpPr>
            <p:grpSpPr>
              <a:xfrm rot="-8645091">
                <a:off x="11480051" y="555923"/>
                <a:ext cx="755996" cy="764426"/>
                <a:chOff x="2539378" y="4535520"/>
                <a:chExt cx="156483" cy="158228"/>
              </a:xfrm>
            </p:grpSpPr>
            <p:sp>
              <p:nvSpPr>
                <p:cNvPr id="1030" name="Google Shape;929;p30">
                  <a:extLst>
                    <a:ext uri="{FF2B5EF4-FFF2-40B4-BE49-F238E27FC236}">
                      <a16:creationId xmlns:a16="http://schemas.microsoft.com/office/drawing/2014/main" id="{39D223CE-8622-E9FB-5834-12BBF2A6905F}"/>
                    </a:ext>
                  </a:extLst>
                </p:cNvPr>
                <p:cNvSpPr/>
                <p:nvPr/>
              </p:nvSpPr>
              <p:spPr>
                <a:xfrm>
                  <a:off x="2540916" y="4535520"/>
                  <a:ext cx="154945" cy="157139"/>
                </a:xfrm>
                <a:custGeom>
                  <a:avLst/>
                  <a:gdLst/>
                  <a:ahLst/>
                  <a:cxnLst/>
                  <a:rect l="l" t="t" r="r" b="b"/>
                  <a:pathLst>
                    <a:path w="154945" h="157139" extrusionOk="0">
                      <a:moveTo>
                        <a:pt x="11720" y="169"/>
                      </a:moveTo>
                      <a:cubicBezTo>
                        <a:pt x="33419" y="-795"/>
                        <a:pt x="81459" y="1328"/>
                        <a:pt x="118039" y="34707"/>
                      </a:cubicBezTo>
                      <a:cubicBezTo>
                        <a:pt x="166809" y="79204"/>
                        <a:pt x="153200" y="156932"/>
                        <a:pt x="153200" y="156932"/>
                      </a:cubicBezTo>
                      <a:cubicBezTo>
                        <a:pt x="153200" y="156932"/>
                        <a:pt x="151693" y="157113"/>
                        <a:pt x="151526" y="157139"/>
                      </a:cubicBezTo>
                      <a:lnTo>
                        <a:pt x="0" y="2265"/>
                      </a:lnTo>
                      <a:cubicBezTo>
                        <a:pt x="7" y="2198"/>
                        <a:pt x="208" y="1220"/>
                        <a:pt x="208" y="1220"/>
                      </a:cubicBezTo>
                      <a:cubicBezTo>
                        <a:pt x="208" y="1220"/>
                        <a:pt x="4481" y="491"/>
                        <a:pt x="11720" y="1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930;p30">
                  <a:extLst>
                    <a:ext uri="{FF2B5EF4-FFF2-40B4-BE49-F238E27FC236}">
                      <a16:creationId xmlns:a16="http://schemas.microsoft.com/office/drawing/2014/main" id="{364F3522-A660-9A17-C48E-55B07C4C65AC}"/>
                    </a:ext>
                  </a:extLst>
                </p:cNvPr>
                <p:cNvSpPr/>
                <p:nvPr/>
              </p:nvSpPr>
              <p:spPr>
                <a:xfrm>
                  <a:off x="2539378" y="4537785"/>
                  <a:ext cx="153064" cy="155963"/>
                </a:xfrm>
                <a:custGeom>
                  <a:avLst/>
                  <a:gdLst/>
                  <a:ahLst/>
                  <a:cxnLst/>
                  <a:rect l="l" t="t" r="r" b="b"/>
                  <a:pathLst>
                    <a:path w="153064" h="155963" extrusionOk="0">
                      <a:moveTo>
                        <a:pt x="1539" y="0"/>
                      </a:moveTo>
                      <a:lnTo>
                        <a:pt x="153064" y="154874"/>
                      </a:lnTo>
                      <a:cubicBezTo>
                        <a:pt x="148289" y="155557"/>
                        <a:pt x="80057" y="164385"/>
                        <a:pt x="33558" y="117410"/>
                      </a:cubicBezTo>
                      <a:cubicBezTo>
                        <a:pt x="-9706" y="73710"/>
                        <a:pt x="1036" y="3101"/>
                        <a:pt x="153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7" name="Google Shape;931;p30">
                <a:extLst>
                  <a:ext uri="{FF2B5EF4-FFF2-40B4-BE49-F238E27FC236}">
                    <a16:creationId xmlns:a16="http://schemas.microsoft.com/office/drawing/2014/main" id="{30CC9F04-9043-BF52-DCBD-EA27882C7E89}"/>
                  </a:ext>
                </a:extLst>
              </p:cNvPr>
              <p:cNvGrpSpPr/>
              <p:nvPr/>
            </p:nvGrpSpPr>
            <p:grpSpPr>
              <a:xfrm rot="-8645091">
                <a:off x="10717639" y="753406"/>
                <a:ext cx="584934" cy="1054596"/>
                <a:chOff x="2657637" y="4345112"/>
                <a:chExt cx="121075" cy="218290"/>
              </a:xfrm>
            </p:grpSpPr>
            <p:sp>
              <p:nvSpPr>
                <p:cNvPr id="1028" name="Google Shape;932;p30">
                  <a:extLst>
                    <a:ext uri="{FF2B5EF4-FFF2-40B4-BE49-F238E27FC236}">
                      <a16:creationId xmlns:a16="http://schemas.microsoft.com/office/drawing/2014/main" id="{6592C106-86EB-2F40-9810-07F67FCC1ECD}"/>
                    </a:ext>
                  </a:extLst>
                </p:cNvPr>
                <p:cNvSpPr/>
                <p:nvPr/>
              </p:nvSpPr>
              <p:spPr>
                <a:xfrm>
                  <a:off x="2657637" y="4345112"/>
                  <a:ext cx="62022" cy="218290"/>
                </a:xfrm>
                <a:custGeom>
                  <a:avLst/>
                  <a:gdLst/>
                  <a:ahLst/>
                  <a:cxnLst/>
                  <a:rect l="l" t="t" r="r" b="b"/>
                  <a:pathLst>
                    <a:path w="62022" h="218290" extrusionOk="0">
                      <a:moveTo>
                        <a:pt x="52171" y="7287"/>
                      </a:moveTo>
                      <a:cubicBezTo>
                        <a:pt x="35957" y="21746"/>
                        <a:pt x="3053" y="56806"/>
                        <a:pt x="166" y="106239"/>
                      </a:cubicBezTo>
                      <a:cubicBezTo>
                        <a:pt x="-3678" y="172153"/>
                        <a:pt x="60335" y="218291"/>
                        <a:pt x="60335" y="218291"/>
                      </a:cubicBezTo>
                      <a:cubicBezTo>
                        <a:pt x="60335" y="218291"/>
                        <a:pt x="61540" y="217373"/>
                        <a:pt x="61681" y="217273"/>
                      </a:cubicBezTo>
                      <a:lnTo>
                        <a:pt x="62022" y="603"/>
                      </a:lnTo>
                      <a:cubicBezTo>
                        <a:pt x="61962" y="556"/>
                        <a:pt x="61138" y="0"/>
                        <a:pt x="61138" y="0"/>
                      </a:cubicBezTo>
                      <a:cubicBezTo>
                        <a:pt x="61138" y="0"/>
                        <a:pt x="57575" y="2464"/>
                        <a:pt x="52171" y="72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933;p30">
                  <a:extLst>
                    <a:ext uri="{FF2B5EF4-FFF2-40B4-BE49-F238E27FC236}">
                      <a16:creationId xmlns:a16="http://schemas.microsoft.com/office/drawing/2014/main" id="{83293D37-6C16-07ED-2C95-81813C6854BD}"/>
                    </a:ext>
                  </a:extLst>
                </p:cNvPr>
                <p:cNvSpPr/>
                <p:nvPr/>
              </p:nvSpPr>
              <p:spPr>
                <a:xfrm>
                  <a:off x="2719318" y="4345715"/>
                  <a:ext cx="59394" cy="216669"/>
                </a:xfrm>
                <a:custGeom>
                  <a:avLst/>
                  <a:gdLst/>
                  <a:ahLst/>
                  <a:cxnLst/>
                  <a:rect l="l" t="t" r="r" b="b"/>
                  <a:pathLst>
                    <a:path w="59394" h="216669" extrusionOk="0">
                      <a:moveTo>
                        <a:pt x="342" y="0"/>
                      </a:moveTo>
                      <a:lnTo>
                        <a:pt x="0" y="216670"/>
                      </a:lnTo>
                      <a:cubicBezTo>
                        <a:pt x="3891" y="213824"/>
                        <a:pt x="58902" y="172501"/>
                        <a:pt x="59391" y="106406"/>
                      </a:cubicBezTo>
                      <a:cubicBezTo>
                        <a:pt x="59853" y="44912"/>
                        <a:pt x="2860" y="1868"/>
                        <a:pt x="34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22"/>
          <p:cNvSpPr txBox="1">
            <a:spLocks noGrp="1"/>
          </p:cNvSpPr>
          <p:nvPr>
            <p:ph type="title"/>
          </p:nvPr>
        </p:nvSpPr>
        <p:spPr>
          <a:xfrm>
            <a:off x="3682226" y="2014200"/>
            <a:ext cx="7326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7200" b="1" dirty="0" smtClean="0">
                <a:latin typeface="Times New Roman" panose="02020603050405020304" pitchFamily="18" charset="0"/>
                <a:cs typeface="Times New Roman" panose="02020603050405020304" pitchFamily="18" charset="0"/>
              </a:rPr>
              <a:t>LUYỆN TẬP</a:t>
            </a:r>
            <a:endParaRPr sz="7200" b="1" dirty="0">
              <a:latin typeface="Times New Roman" panose="02020603050405020304" pitchFamily="18" charset="0"/>
              <a:cs typeface="Times New Roman" panose="02020603050405020304" pitchFamily="18" charset="0"/>
            </a:endParaRPr>
          </a:p>
        </p:txBody>
      </p:sp>
      <p:sp>
        <p:nvSpPr>
          <p:cNvPr id="726" name="Google Shape;726;p22"/>
          <p:cNvSpPr/>
          <p:nvPr/>
        </p:nvSpPr>
        <p:spPr>
          <a:xfrm>
            <a:off x="1121825" y="3047250"/>
            <a:ext cx="1153508" cy="763501"/>
          </a:xfrm>
          <a:prstGeom prst="rect">
            <a:avLst/>
          </a:prstGeom>
        </p:spPr>
        <p:txBody>
          <a:bodyPr>
            <a:prstTxWarp prst="textPlain">
              <a:avLst/>
            </a:prstTxWarp>
          </a:bodyPr>
          <a:lstStyle/>
          <a:p>
            <a:pPr lvl="0" algn="ctr"/>
            <a:r>
              <a:rPr b="0" i="0" dirty="0" smtClean="0">
                <a:ln>
                  <a:noFill/>
                </a:ln>
                <a:solidFill>
                  <a:schemeClr val="lt2"/>
                </a:solidFill>
                <a:latin typeface="Times New Roman" panose="02020603050405020304" pitchFamily="18" charset="0"/>
                <a:cs typeface="Times New Roman" panose="02020603050405020304" pitchFamily="18" charset="0"/>
              </a:rPr>
              <a:t>0</a:t>
            </a:r>
            <a:r>
              <a:rPr lang="en-US" dirty="0">
                <a:solidFill>
                  <a:schemeClr val="lt2"/>
                </a:solidFill>
                <a:latin typeface="Times New Roman" panose="02020603050405020304" pitchFamily="18" charset="0"/>
                <a:cs typeface="Times New Roman" panose="02020603050405020304" pitchFamily="18" charset="0"/>
              </a:rPr>
              <a:t>3</a:t>
            </a:r>
            <a:endParaRPr b="0" i="0" dirty="0">
              <a:ln>
                <a:noFill/>
              </a:ln>
              <a:solidFill>
                <a:schemeClr val="l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2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 calcmode="lin" valueType="num">
                                      <p:cBhvr additive="base">
                                        <p:cTn id="7" dur="500" fill="hold"/>
                                        <p:tgtEl>
                                          <p:spTgt spid="726"/>
                                        </p:tgtEl>
                                        <p:attrNameLst>
                                          <p:attrName>ppt_x</p:attrName>
                                        </p:attrNameLst>
                                      </p:cBhvr>
                                      <p:tavLst>
                                        <p:tav tm="0">
                                          <p:val>
                                            <p:strVal val="#ppt_x"/>
                                          </p:val>
                                        </p:tav>
                                        <p:tav tm="100000">
                                          <p:val>
                                            <p:strVal val="#ppt_x"/>
                                          </p:val>
                                        </p:tav>
                                      </p:tavLst>
                                    </p:anim>
                                    <p:anim calcmode="lin" valueType="num">
                                      <p:cBhvr additive="base">
                                        <p:cTn id="8" dur="500" fill="hold"/>
                                        <p:tgtEl>
                                          <p:spTgt spid="7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25"/>
                                        </p:tgtEl>
                                        <p:attrNameLst>
                                          <p:attrName>style.visibility</p:attrName>
                                        </p:attrNameLst>
                                      </p:cBhvr>
                                      <p:to>
                                        <p:strVal val="visible"/>
                                      </p:to>
                                    </p:set>
                                    <p:anim calcmode="lin" valueType="num">
                                      <p:cBhvr>
                                        <p:cTn id="13" dur="1000" fill="hold"/>
                                        <p:tgtEl>
                                          <p:spTgt spid="725"/>
                                        </p:tgtEl>
                                        <p:attrNameLst>
                                          <p:attrName>ppt_w</p:attrName>
                                        </p:attrNameLst>
                                      </p:cBhvr>
                                      <p:tavLst>
                                        <p:tav tm="0">
                                          <p:val>
                                            <p:fltVal val="0"/>
                                          </p:val>
                                        </p:tav>
                                        <p:tav tm="100000">
                                          <p:val>
                                            <p:strVal val="#ppt_w"/>
                                          </p:val>
                                        </p:tav>
                                      </p:tavLst>
                                    </p:anim>
                                    <p:anim calcmode="lin" valueType="num">
                                      <p:cBhvr>
                                        <p:cTn id="14" dur="1000" fill="hold"/>
                                        <p:tgtEl>
                                          <p:spTgt spid="725"/>
                                        </p:tgtEl>
                                        <p:attrNameLst>
                                          <p:attrName>ppt_h</p:attrName>
                                        </p:attrNameLst>
                                      </p:cBhvr>
                                      <p:tavLst>
                                        <p:tav tm="0">
                                          <p:val>
                                            <p:fltVal val="0"/>
                                          </p:val>
                                        </p:tav>
                                        <p:tav tm="100000">
                                          <p:val>
                                            <p:strVal val="#ppt_h"/>
                                          </p:val>
                                        </p:tav>
                                      </p:tavLst>
                                    </p:anim>
                                    <p:anim calcmode="lin" valueType="num">
                                      <p:cBhvr>
                                        <p:cTn id="15" dur="1000" fill="hold"/>
                                        <p:tgtEl>
                                          <p:spTgt spid="725"/>
                                        </p:tgtEl>
                                        <p:attrNameLst>
                                          <p:attrName>style.rotation</p:attrName>
                                        </p:attrNameLst>
                                      </p:cBhvr>
                                      <p:tavLst>
                                        <p:tav tm="0">
                                          <p:val>
                                            <p:fltVal val="90"/>
                                          </p:val>
                                        </p:tav>
                                        <p:tav tm="100000">
                                          <p:val>
                                            <p:fltVal val="0"/>
                                          </p:val>
                                        </p:tav>
                                      </p:tavLst>
                                    </p:anim>
                                    <p:animEffect transition="in" filter="fade">
                                      <p:cBhvr>
                                        <p:cTn id="16"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P spid="7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161F6FD-1F01-4205-8D6F-06FD99E2C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3" y="-25581"/>
            <a:ext cx="12192000" cy="6858000"/>
          </a:xfrm>
          <a:prstGeom prst="rect">
            <a:avLst/>
          </a:prstGeom>
          <a:ln>
            <a:solidFill>
              <a:schemeClr val="accent2">
                <a:lumMod val="60000"/>
                <a:lumOff val="40000"/>
              </a:schemeClr>
            </a:solidFill>
          </a:ln>
        </p:spPr>
      </p:pic>
      <p:pic>
        <p:nvPicPr>
          <p:cNvPr id="5" name="图片 4">
            <a:extLst>
              <a:ext uri="{FF2B5EF4-FFF2-40B4-BE49-F238E27FC236}">
                <a16:creationId xmlns:a16="http://schemas.microsoft.com/office/drawing/2014/main" id="{FC4F547B-3746-49B9-862A-258AA9057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0" y="41897"/>
            <a:ext cx="12272920" cy="954860"/>
          </a:xfrm>
          <a:prstGeom prst="rect">
            <a:avLst/>
          </a:prstGeom>
        </p:spPr>
      </p:pic>
      <p:pic>
        <p:nvPicPr>
          <p:cNvPr id="8" name="图片 7">
            <a:extLst>
              <a:ext uri="{FF2B5EF4-FFF2-40B4-BE49-F238E27FC236}">
                <a16:creationId xmlns:a16="http://schemas.microsoft.com/office/drawing/2014/main" id="{FCCF11F1-D013-4329-A8EC-D49378A19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5810080"/>
            <a:ext cx="12192000" cy="1047919"/>
          </a:xfrm>
          <a:prstGeom prst="rect">
            <a:avLst/>
          </a:prstGeom>
        </p:spPr>
      </p:pic>
      <p:pic>
        <p:nvPicPr>
          <p:cNvPr id="11" name="图片 10">
            <a:extLst>
              <a:ext uri="{FF2B5EF4-FFF2-40B4-BE49-F238E27FC236}">
                <a16:creationId xmlns:a16="http://schemas.microsoft.com/office/drawing/2014/main" id="{AF4DB8CB-8F29-40BD-BD9C-E724B74250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15356"/>
            <a:ext cx="1419626" cy="1924321"/>
          </a:xfrm>
          <a:prstGeom prst="rect">
            <a:avLst/>
          </a:prstGeom>
        </p:spPr>
      </p:pic>
      <p:sp>
        <p:nvSpPr>
          <p:cNvPr id="18" name="Rectangle 17"/>
          <p:cNvSpPr/>
          <p:nvPr/>
        </p:nvSpPr>
        <p:spPr>
          <a:xfrm>
            <a:off x="1941751" y="511447"/>
            <a:ext cx="9219734" cy="646331"/>
          </a:xfrm>
          <a:prstGeom prst="rect">
            <a:avLst/>
          </a:prstGeom>
          <a:noFill/>
        </p:spPr>
        <p:txBody>
          <a:bodyPr wrap="square" lIns="91440" tIns="45720" rIns="91440" bIns="45720">
            <a:spAutoFit/>
          </a:bodyPr>
          <a:lstStyle/>
          <a:p>
            <a:pPr algn="ct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Mấy</a:t>
            </a:r>
            <a:r>
              <a:rPr lang="en-GB" sz="3600" b="1" cap="none" spc="0" dirty="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 ý </a:t>
            </a: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nghĩ</a:t>
            </a:r>
            <a:r>
              <a:rPr lang="en-GB" sz="3600" b="1" cap="none" spc="0" dirty="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 </a:t>
            </a: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về</a:t>
            </a:r>
            <a:r>
              <a:rPr lang="en-GB" sz="3600" b="1" cap="none" spc="0" dirty="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 </a:t>
            </a: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thơ</a:t>
            </a:r>
            <a:r>
              <a:rPr lang="en-GB" sz="3600" b="1" cap="none" spc="0" dirty="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 – </a:t>
            </a: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Nguyễn</a:t>
            </a:r>
            <a:r>
              <a:rPr lang="en-GB" sz="3600" b="1" cap="none" spc="0" dirty="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 </a:t>
            </a: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Đình</a:t>
            </a:r>
            <a:r>
              <a:rPr lang="en-GB" sz="3600" b="1" cap="none" spc="0" dirty="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 </a:t>
            </a:r>
            <a:r>
              <a:rPr lang="en-GB" sz="3600" b="1" cap="none" spc="0" dirty="0" err="1"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Thi</a:t>
            </a:r>
            <a:endParaRPr lang="en-GB" sz="3600" b="1" cap="none" spc="0" dirty="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
        <p:nvSpPr>
          <p:cNvPr id="6" name="Rounded Rectangular Callout 5"/>
          <p:cNvSpPr/>
          <p:nvPr/>
        </p:nvSpPr>
        <p:spPr>
          <a:xfrm>
            <a:off x="484683" y="1433348"/>
            <a:ext cx="11647356" cy="4869293"/>
          </a:xfrm>
          <a:prstGeom prst="wedgeRoundRectCallou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64565" y="1710219"/>
            <a:ext cx="11527435" cy="4031873"/>
          </a:xfrm>
          <a:prstGeom prst="rect">
            <a:avLst/>
          </a:prstGeom>
        </p:spPr>
        <p:txBody>
          <a:bodyPr wrap="square">
            <a:spAutoFit/>
          </a:bodyPr>
          <a:lstStyle/>
          <a:p>
            <a:pPr algn="ctr"/>
            <a:r>
              <a:rPr lang="nl-NL" sz="3600" b="1" dirty="0">
                <a:latin typeface="Times New Roman" panose="02020603050405020304" pitchFamily="18" charset="0"/>
                <a:ea typeface="Calibri" panose="020F0502020204030204" pitchFamily="34" charset="0"/>
                <a:cs typeface="Times New Roman" panose="02020603050405020304" pitchFamily="18" charset="0"/>
              </a:rPr>
              <a:t>Nhiệm vụ 1</a:t>
            </a:r>
            <a:r>
              <a:rPr lang="nl-NL" sz="3600" b="1" dirty="0" smtClean="0">
                <a:latin typeface="Times New Roman" panose="02020603050405020304" pitchFamily="18" charset="0"/>
                <a:ea typeface="Calibri" panose="020F0502020204030204" pitchFamily="34" charset="0"/>
                <a:cs typeface="Times New Roman" panose="02020603050405020304" pitchFamily="18" charset="0"/>
              </a:rPr>
              <a:t>: HS thảo luận và trả lời hai câu hỏi sau:</a:t>
            </a:r>
          </a:p>
          <a:p>
            <a:r>
              <a:rPr lang="vi-VN" sz="3600" b="1" dirty="0">
                <a:latin typeface="Times New Roman" panose="02020603050405020304" pitchFamily="18" charset="0"/>
                <a:cs typeface="Times New Roman" panose="02020603050405020304" pitchFamily="18" charset="0"/>
              </a:rPr>
              <a:t>Câu 1.</a:t>
            </a:r>
            <a:r>
              <a:rPr lang="vi-VN" sz="3600" dirty="0">
                <a:latin typeface="Times New Roman" panose="02020603050405020304" pitchFamily="18" charset="0"/>
                <a:cs typeface="Times New Roman" panose="02020603050405020304" pitchFamily="18" charset="0"/>
              </a:rPr>
              <a:t> Nội dung nghị luận của văn bản còn có ý nghĩa đối với thực tế sáng tác thơ hiện nay nữa không? Vì sao?</a:t>
            </a:r>
            <a:endParaRPr lang="en-US" sz="3600" dirty="0">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a:p>
            <a:r>
              <a:rPr lang="vi-VN" sz="3600" b="1" dirty="0" smtClean="0">
                <a:latin typeface="Times New Roman" panose="02020603050405020304" pitchFamily="18" charset="0"/>
                <a:cs typeface="Times New Roman" panose="02020603050405020304" pitchFamily="18" charset="0"/>
              </a:rPr>
              <a:t>Câu </a:t>
            </a:r>
            <a:r>
              <a:rPr lang="vi-VN" sz="3600" b="1" dirty="0">
                <a:latin typeface="Times New Roman" panose="02020603050405020304" pitchFamily="18" charset="0"/>
                <a:cs typeface="Times New Roman" panose="02020603050405020304" pitchFamily="18" charset="0"/>
              </a:rPr>
              <a:t>2.</a:t>
            </a:r>
            <a:r>
              <a:rPr lang="vi-VN" sz="3600" dirty="0">
                <a:latin typeface="Times New Roman" panose="02020603050405020304" pitchFamily="18" charset="0"/>
                <a:cs typeface="Times New Roman" panose="02020603050405020304" pitchFamily="18" charset="0"/>
              </a:rPr>
              <a:t> Văn bản giúp gì trong việc hiểu bản chất của thơ và việc đọc thơ?</a:t>
            </a:r>
            <a:endParaRPr lang="en-US" sz="3600" dirty="0">
              <a:latin typeface="Times New Roman" panose="02020603050405020304" pitchFamily="18" charset="0"/>
              <a:cs typeface="Times New Roman" panose="02020603050405020304" pitchFamily="18" charset="0"/>
            </a:endParaRPr>
          </a:p>
          <a:p>
            <a:pPr algn="ctr"/>
            <a:endParaRPr lang="nl-NL" sz="4000"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8569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grpSp>
        <p:nvGrpSpPr>
          <p:cNvPr id="773" name="Google Shape;773;p25"/>
          <p:cNvGrpSpPr/>
          <p:nvPr/>
        </p:nvGrpSpPr>
        <p:grpSpPr>
          <a:xfrm flipH="1">
            <a:off x="9591995" y="1127068"/>
            <a:ext cx="2420773" cy="1168445"/>
            <a:chOff x="581277" y="3084757"/>
            <a:chExt cx="2420773" cy="1168445"/>
          </a:xfrm>
        </p:grpSpPr>
        <p:sp>
          <p:nvSpPr>
            <p:cNvPr id="774" name="Google Shape;774;p25"/>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5"/>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 name="Title 4">
            <a:extLst>
              <a:ext uri="{FF2B5EF4-FFF2-40B4-BE49-F238E27FC236}">
                <a16:creationId xmlns:a16="http://schemas.microsoft.com/office/drawing/2014/main" id="{D369D717-24B1-8C0E-47FA-2C6A4E247F32}"/>
              </a:ext>
            </a:extLst>
          </p:cNvPr>
          <p:cNvSpPr>
            <a:spLocks noGrp="1"/>
          </p:cNvSpPr>
          <p:nvPr>
            <p:ph type="title"/>
          </p:nvPr>
        </p:nvSpPr>
        <p:spPr>
          <a:xfrm>
            <a:off x="457812" y="1025635"/>
            <a:ext cx="11554955" cy="5716253"/>
          </a:xfrm>
        </p:spPr>
        <p:txBody>
          <a:bodyPr/>
          <a:lstStyle/>
          <a:p>
            <a:pPr algn="l"/>
            <a:r>
              <a:rPr lang="vi-VN" sz="2200" b="1" dirty="0" smtClean="0">
                <a:solidFill>
                  <a:schemeClr val="bg2"/>
                </a:solidFill>
                <a:latin typeface="+mj-lt"/>
              </a:rPr>
              <a:t>Câu</a:t>
            </a:r>
            <a:r>
              <a:rPr lang="en-US" sz="2200" b="1" dirty="0" smtClean="0">
                <a:solidFill>
                  <a:schemeClr val="bg2"/>
                </a:solidFill>
                <a:latin typeface="+mj-lt"/>
              </a:rPr>
              <a:t> </a:t>
            </a:r>
            <a:r>
              <a:rPr lang="vi-VN" sz="2200" b="1" dirty="0" smtClean="0">
                <a:solidFill>
                  <a:schemeClr val="bg2"/>
                </a:solidFill>
                <a:latin typeface="+mj-lt"/>
              </a:rPr>
              <a:t> </a:t>
            </a:r>
            <a:r>
              <a:rPr lang="vi-VN" sz="2200" b="1" dirty="0">
                <a:solidFill>
                  <a:schemeClr val="bg2"/>
                </a:solidFill>
                <a:latin typeface="+mj-lt"/>
              </a:rPr>
              <a:t>1</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Nội dung nghị luận của văn bản còn có ý nghĩa đối với thực tế sáng tác thơ hiện </a:t>
            </a:r>
            <a:r>
              <a:rPr lang="vi-VN" sz="2200" dirty="0" smtClean="0">
                <a:solidFill>
                  <a:schemeClr val="bg2"/>
                </a:solidFill>
                <a:latin typeface="+mj-lt"/>
              </a:rPr>
              <a:t>nay:</a:t>
            </a:r>
            <a:r>
              <a:rPr lang="en-US" sz="2200" dirty="0">
                <a:solidFill>
                  <a:schemeClr val="bg2"/>
                </a:solidFill>
                <a:latin typeface="+mj-lt"/>
              </a:rPr>
              <a:t> </a:t>
            </a:r>
            <a:r>
              <a:rPr lang="vi-VN" sz="2200" dirty="0" smtClean="0">
                <a:solidFill>
                  <a:schemeClr val="bg2"/>
                </a:solidFill>
                <a:latin typeface="+mj-lt"/>
              </a:rPr>
              <a:t>Những </a:t>
            </a:r>
            <a:r>
              <a:rPr lang="vi-VN" sz="2200" dirty="0">
                <a:solidFill>
                  <a:schemeClr val="bg2"/>
                </a:solidFill>
                <a:latin typeface="+mj-lt"/>
              </a:rPr>
              <a:t>ý kiến được trình bày trong bài viết như đầu mối của thơ là ở bên trong tâm hồn con người; thơ là tiếng nói của cảm xúc </a:t>
            </a:r>
            <a:r>
              <a:rPr lang="vi-VN" sz="2200" dirty="0" smtClean="0">
                <a:solidFill>
                  <a:schemeClr val="bg2"/>
                </a:solidFill>
                <a:latin typeface="+mj-lt"/>
              </a:rPr>
              <a:t>mãnh liệt</a:t>
            </a:r>
            <a:r>
              <a:rPr lang="vi-VN" sz="2200" dirty="0">
                <a:solidFill>
                  <a:schemeClr val="bg2"/>
                </a:solidFill>
                <a:latin typeface="+mj-lt"/>
              </a:rPr>
              <a:t>, tư tưởng của thơ phải nằm trong cảm xúc; hình ảnh có vai trò rất lớn trong việc biểu đạt nội dung cảm xúc thơ; ngôn từ trong thơ cần được lựa chọn kĩ lưỡng, phải có nhịp điệu, giai điệu; thơ có thể có vần hoặc không vần; thơ có thể tìm kiếm mọi hình thức biểu hiện khác nhau;… đều rất thoả đáng, phù hợp với thơ hiện nay.</a:t>
            </a:r>
            <a:r>
              <a:rPr lang="en-US" sz="2200" dirty="0">
                <a:solidFill>
                  <a:schemeClr val="bg2"/>
                </a:solidFill>
                <a:latin typeface="+mj-lt"/>
              </a:rPr>
              <a:t/>
            </a:r>
            <a:br>
              <a:rPr lang="en-US" sz="2200" dirty="0">
                <a:solidFill>
                  <a:schemeClr val="bg2"/>
                </a:solidFill>
                <a:latin typeface="+mj-lt"/>
              </a:rPr>
            </a:br>
            <a:r>
              <a:rPr lang="vi-VN" sz="2200" b="1" dirty="0">
                <a:solidFill>
                  <a:schemeClr val="bg2"/>
                </a:solidFill>
                <a:latin typeface="+mj-lt"/>
              </a:rPr>
              <a:t>Câu 2</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Một số nét về bản chất của thơ:</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Thơ là tiếng nói của tình cảm, thể hiện những rung động mãnh liệt của chủ thể trước cuộc sống.</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Ý tứ của thơ phải biểu hiện qua những hình ảnh thấm đẫm cảm xúc của chủ thể.</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Ngôn ngữ thơ phải có nhịp điệu, giàu nhạc tính, tác động mạnh vào tâm hồn người đọc.</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Thơ có nhiều hình thức biểu hiện rất phong phú, thơ cách luật hoặc thơ tự do, có vần hoặc không vần,… điều quan trọng là phải diễn tả đúng tâm hồn của con người.</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Một số gợi ý cho việc đọc thơ:</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Đọc thơ cần có những rung cảm thực sự để thâm nhập vào cảm xúc của bài thơ.</a:t>
            </a:r>
            <a:r>
              <a:rPr lang="en-US" sz="2200" dirty="0">
                <a:solidFill>
                  <a:schemeClr val="bg2"/>
                </a:solidFill>
                <a:latin typeface="+mj-lt"/>
              </a:rPr>
              <a:t/>
            </a:r>
            <a:br>
              <a:rPr lang="en-US" sz="2200" dirty="0">
                <a:solidFill>
                  <a:schemeClr val="bg2"/>
                </a:solidFill>
                <a:latin typeface="+mj-lt"/>
              </a:rPr>
            </a:br>
            <a:r>
              <a:rPr lang="vi-VN" sz="2200" dirty="0">
                <a:solidFill>
                  <a:schemeClr val="bg2"/>
                </a:solidFill>
                <a:latin typeface="+mj-lt"/>
              </a:rPr>
              <a:t>+ Đọc thơ cần có những kiến thức về đặc trưng ngôn ngữ thơ để hiểu được giá trị biểu đạt của các yếu tố hình thức trong bài thơ.</a:t>
            </a:r>
            <a:endParaRPr lang="en-US" sz="2200" kern="100" dirty="0">
              <a:solidFill>
                <a:schemeClr val="bg2"/>
              </a:solidFill>
              <a:effectLst/>
              <a:latin typeface="+mj-lt"/>
              <a:ea typeface="DengXia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22"/>
          <p:cNvSpPr txBox="1">
            <a:spLocks noGrp="1"/>
          </p:cNvSpPr>
          <p:nvPr>
            <p:ph type="title"/>
          </p:nvPr>
        </p:nvSpPr>
        <p:spPr>
          <a:xfrm>
            <a:off x="3937059" y="2395950"/>
            <a:ext cx="7326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b="1" dirty="0" smtClean="0">
                <a:latin typeface="Times New Roman" panose="02020603050405020304" pitchFamily="18" charset="0"/>
                <a:cs typeface="Times New Roman" panose="02020603050405020304" pitchFamily="18" charset="0"/>
              </a:rPr>
              <a:t>VẬN DỤNG</a:t>
            </a:r>
            <a:endParaRPr b="1" dirty="0">
              <a:latin typeface="Times New Roman" panose="02020603050405020304" pitchFamily="18" charset="0"/>
              <a:cs typeface="Times New Roman" panose="02020603050405020304" pitchFamily="18" charset="0"/>
            </a:endParaRPr>
          </a:p>
        </p:txBody>
      </p:sp>
      <p:sp>
        <p:nvSpPr>
          <p:cNvPr id="726" name="Google Shape;726;p22"/>
          <p:cNvSpPr/>
          <p:nvPr/>
        </p:nvSpPr>
        <p:spPr>
          <a:xfrm>
            <a:off x="1121825" y="3047250"/>
            <a:ext cx="1153508" cy="763501"/>
          </a:xfrm>
          <a:prstGeom prst="rect">
            <a:avLst/>
          </a:prstGeom>
        </p:spPr>
        <p:txBody>
          <a:bodyPr>
            <a:prstTxWarp prst="textPlain">
              <a:avLst/>
            </a:prstTxWarp>
          </a:bodyPr>
          <a:lstStyle/>
          <a:p>
            <a:pPr lvl="0" algn="ctr"/>
            <a:r>
              <a:rPr b="0" i="0" dirty="0" smtClean="0">
                <a:ln>
                  <a:noFill/>
                </a:ln>
                <a:solidFill>
                  <a:schemeClr val="lt2"/>
                </a:solidFill>
                <a:latin typeface="Times New Roman" panose="02020603050405020304" pitchFamily="18" charset="0"/>
                <a:cs typeface="Times New Roman" panose="02020603050405020304" pitchFamily="18" charset="0"/>
              </a:rPr>
              <a:t>0</a:t>
            </a:r>
            <a:r>
              <a:rPr lang="en-US" dirty="0">
                <a:solidFill>
                  <a:schemeClr val="lt2"/>
                </a:solidFill>
                <a:latin typeface="Times New Roman" panose="02020603050405020304" pitchFamily="18" charset="0"/>
                <a:cs typeface="Times New Roman" panose="02020603050405020304" pitchFamily="18" charset="0"/>
              </a:rPr>
              <a:t> </a:t>
            </a:r>
            <a:r>
              <a:rPr lang="en-US" dirty="0" smtClean="0">
                <a:solidFill>
                  <a:schemeClr val="lt2"/>
                </a:solidFill>
                <a:latin typeface="Times New Roman" panose="02020603050405020304" pitchFamily="18" charset="0"/>
                <a:cs typeface="Times New Roman" panose="02020603050405020304" pitchFamily="18" charset="0"/>
              </a:rPr>
              <a:t>4</a:t>
            </a:r>
            <a:endParaRPr b="0" i="0" dirty="0">
              <a:ln>
                <a:noFill/>
              </a:ln>
              <a:solidFill>
                <a:schemeClr val="l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3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 calcmode="lin" valueType="num">
                                      <p:cBhvr additive="base">
                                        <p:cTn id="7" dur="500" fill="hold"/>
                                        <p:tgtEl>
                                          <p:spTgt spid="726"/>
                                        </p:tgtEl>
                                        <p:attrNameLst>
                                          <p:attrName>ppt_x</p:attrName>
                                        </p:attrNameLst>
                                      </p:cBhvr>
                                      <p:tavLst>
                                        <p:tav tm="0">
                                          <p:val>
                                            <p:strVal val="#ppt_x"/>
                                          </p:val>
                                        </p:tav>
                                        <p:tav tm="100000">
                                          <p:val>
                                            <p:strVal val="#ppt_x"/>
                                          </p:val>
                                        </p:tav>
                                      </p:tavLst>
                                    </p:anim>
                                    <p:anim calcmode="lin" valueType="num">
                                      <p:cBhvr additive="base">
                                        <p:cTn id="8" dur="500" fill="hold"/>
                                        <p:tgtEl>
                                          <p:spTgt spid="7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25"/>
                                        </p:tgtEl>
                                        <p:attrNameLst>
                                          <p:attrName>style.visibility</p:attrName>
                                        </p:attrNameLst>
                                      </p:cBhvr>
                                      <p:to>
                                        <p:strVal val="visible"/>
                                      </p:to>
                                    </p:set>
                                    <p:anim calcmode="lin" valueType="num">
                                      <p:cBhvr>
                                        <p:cTn id="13" dur="1000" fill="hold"/>
                                        <p:tgtEl>
                                          <p:spTgt spid="725"/>
                                        </p:tgtEl>
                                        <p:attrNameLst>
                                          <p:attrName>ppt_w</p:attrName>
                                        </p:attrNameLst>
                                      </p:cBhvr>
                                      <p:tavLst>
                                        <p:tav tm="0">
                                          <p:val>
                                            <p:fltVal val="0"/>
                                          </p:val>
                                        </p:tav>
                                        <p:tav tm="100000">
                                          <p:val>
                                            <p:strVal val="#ppt_w"/>
                                          </p:val>
                                        </p:tav>
                                      </p:tavLst>
                                    </p:anim>
                                    <p:anim calcmode="lin" valueType="num">
                                      <p:cBhvr>
                                        <p:cTn id="14" dur="1000" fill="hold"/>
                                        <p:tgtEl>
                                          <p:spTgt spid="725"/>
                                        </p:tgtEl>
                                        <p:attrNameLst>
                                          <p:attrName>ppt_h</p:attrName>
                                        </p:attrNameLst>
                                      </p:cBhvr>
                                      <p:tavLst>
                                        <p:tav tm="0">
                                          <p:val>
                                            <p:fltVal val="0"/>
                                          </p:val>
                                        </p:tav>
                                        <p:tav tm="100000">
                                          <p:val>
                                            <p:strVal val="#ppt_h"/>
                                          </p:val>
                                        </p:tav>
                                      </p:tavLst>
                                    </p:anim>
                                    <p:anim calcmode="lin" valueType="num">
                                      <p:cBhvr>
                                        <p:cTn id="15" dur="1000" fill="hold"/>
                                        <p:tgtEl>
                                          <p:spTgt spid="725"/>
                                        </p:tgtEl>
                                        <p:attrNameLst>
                                          <p:attrName>style.rotation</p:attrName>
                                        </p:attrNameLst>
                                      </p:cBhvr>
                                      <p:tavLst>
                                        <p:tav tm="0">
                                          <p:val>
                                            <p:fltVal val="90"/>
                                          </p:val>
                                        </p:tav>
                                        <p:tav tm="100000">
                                          <p:val>
                                            <p:fltVal val="0"/>
                                          </p:val>
                                        </p:tav>
                                      </p:tavLst>
                                    </p:anim>
                                    <p:animEffect transition="in" filter="fade">
                                      <p:cBhvr>
                                        <p:cTn id="16"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P spid="7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22"/>
          <p:cNvSpPr txBox="1">
            <a:spLocks noGrp="1"/>
          </p:cNvSpPr>
          <p:nvPr>
            <p:ph type="title"/>
          </p:nvPr>
        </p:nvSpPr>
        <p:spPr>
          <a:xfrm>
            <a:off x="3682226" y="1484026"/>
            <a:ext cx="7326300" cy="4162247"/>
          </a:xfrm>
          <a:prstGeom prst="rect">
            <a:avLst/>
          </a:prstGeom>
        </p:spPr>
        <p:txBody>
          <a:bodyPr spcFirstLastPara="1" wrap="square" lIns="121900" tIns="121900" rIns="121900" bIns="121900" anchor="ctr" anchorCtr="0">
            <a:noAutofit/>
          </a:bodyPr>
          <a:lstStyle/>
          <a:p>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GV </a:t>
            </a:r>
            <a:r>
              <a:rPr lang="en-US" sz="3200" b="1" dirty="0" err="1" smtClean="0">
                <a:latin typeface="Times New Roman" panose="02020603050405020304" pitchFamily="18" charset="0"/>
                <a:cs typeface="Times New Roman" panose="02020603050405020304" pitchFamily="18" charset="0"/>
              </a:rPr>
              <a:t>giao</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a:t>
            </a:r>
            <a:r>
              <a:rPr lang="en-US" sz="3200" b="1" dirty="0" err="1" smtClean="0">
                <a:latin typeface="Times New Roman" panose="02020603050405020304" pitchFamily="18" charset="0"/>
                <a:cs typeface="Times New Roman" panose="02020603050405020304" pitchFamily="18" charset="0"/>
              </a:rPr>
              <a:t>hiệm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vụ</a:t>
            </a:r>
            <a:r>
              <a:rPr lang="en-US" sz="3200" b="1" dirty="0" smtClean="0">
                <a:latin typeface="Times New Roman" panose="02020603050405020304" pitchFamily="18" charset="0"/>
                <a:cs typeface="Times New Roman" panose="02020603050405020304" pitchFamily="18" charset="0"/>
              </a:rPr>
              <a:t>:</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 </a:t>
            </a:r>
            <a:r>
              <a:rPr lang="vi-VN" sz="3200" dirty="0" smtClean="0">
                <a:latin typeface="Times New Roman" panose="02020603050405020304" pitchFamily="18" charset="0"/>
                <a:cs typeface="Times New Roman" panose="02020603050405020304" pitchFamily="18" charset="0"/>
              </a:rPr>
              <a:t>GV </a:t>
            </a:r>
            <a:r>
              <a:rPr lang="vi-VN" sz="3200" dirty="0">
                <a:latin typeface="Times New Roman" panose="02020603050405020304" pitchFamily="18" charset="0"/>
                <a:cs typeface="Times New Roman" panose="02020603050405020304" pitchFamily="18" charset="0"/>
              </a:rPr>
              <a:t>yêu cầu HS làm việc cá nhân.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vi-VN" sz="3600" dirty="0">
                <a:latin typeface="+mj-lt"/>
              </a:rPr>
              <a:t>- Nhiệm vụ về nhà: Viết đoạn văn (khoảng 150 chữ) trình bày </a:t>
            </a:r>
            <a:r>
              <a:rPr lang="vi-VN" sz="3600" b="1" dirty="0">
                <a:latin typeface="+mj-lt"/>
              </a:rPr>
              <a:t>cách hiểu của em về ý kiến: </a:t>
            </a:r>
            <a:r>
              <a:rPr lang="vi-VN" sz="3600" b="1" i="1" dirty="0">
                <a:latin typeface="+mj-lt"/>
              </a:rPr>
              <a:t>Bài thơ là sợi dây truyền tình cảm cho người đọc.</a:t>
            </a:r>
            <a:r>
              <a:rPr lang="en-US" sz="3600" b="1" dirty="0">
                <a:latin typeface="+mj-lt"/>
              </a:rPr>
              <a:t/>
            </a:r>
            <a:br>
              <a:rPr lang="en-US" sz="3600" b="1" dirty="0">
                <a:latin typeface="+mj-lt"/>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7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25"/>
                                        </p:tgtEl>
                                        <p:attrNameLst>
                                          <p:attrName>style.visibility</p:attrName>
                                        </p:attrNameLst>
                                      </p:cBhvr>
                                      <p:to>
                                        <p:strVal val="visible"/>
                                      </p:to>
                                    </p:set>
                                    <p:anim calcmode="lin" valueType="num">
                                      <p:cBhvr>
                                        <p:cTn id="7" dur="1000" fill="hold"/>
                                        <p:tgtEl>
                                          <p:spTgt spid="725"/>
                                        </p:tgtEl>
                                        <p:attrNameLst>
                                          <p:attrName>ppt_w</p:attrName>
                                        </p:attrNameLst>
                                      </p:cBhvr>
                                      <p:tavLst>
                                        <p:tav tm="0">
                                          <p:val>
                                            <p:fltVal val="0"/>
                                          </p:val>
                                        </p:tav>
                                        <p:tav tm="100000">
                                          <p:val>
                                            <p:strVal val="#ppt_w"/>
                                          </p:val>
                                        </p:tav>
                                      </p:tavLst>
                                    </p:anim>
                                    <p:anim calcmode="lin" valueType="num">
                                      <p:cBhvr>
                                        <p:cTn id="8" dur="1000" fill="hold"/>
                                        <p:tgtEl>
                                          <p:spTgt spid="725"/>
                                        </p:tgtEl>
                                        <p:attrNameLst>
                                          <p:attrName>ppt_h</p:attrName>
                                        </p:attrNameLst>
                                      </p:cBhvr>
                                      <p:tavLst>
                                        <p:tav tm="0">
                                          <p:val>
                                            <p:fltVal val="0"/>
                                          </p:val>
                                        </p:tav>
                                        <p:tav tm="100000">
                                          <p:val>
                                            <p:strVal val="#ppt_h"/>
                                          </p:val>
                                        </p:tav>
                                      </p:tavLst>
                                    </p:anim>
                                    <p:anim calcmode="lin" valueType="num">
                                      <p:cBhvr>
                                        <p:cTn id="9" dur="1000" fill="hold"/>
                                        <p:tgtEl>
                                          <p:spTgt spid="725"/>
                                        </p:tgtEl>
                                        <p:attrNameLst>
                                          <p:attrName>style.rotation</p:attrName>
                                        </p:attrNameLst>
                                      </p:cBhvr>
                                      <p:tavLst>
                                        <p:tav tm="0">
                                          <p:val>
                                            <p:fltVal val="90"/>
                                          </p:val>
                                        </p:tav>
                                        <p:tav tm="100000">
                                          <p:val>
                                            <p:fltVal val="0"/>
                                          </p:val>
                                        </p:tav>
                                      </p:tavLst>
                                    </p:anim>
                                    <p:animEffect transition="in" filter="fade">
                                      <p:cBhvr>
                                        <p:cTn id="10"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0D75B2-986A-4A79-AD5A-8881068277C7}"/>
              </a:ext>
            </a:extLst>
          </p:cNvPr>
          <p:cNvSpPr txBox="1"/>
          <p:nvPr/>
        </p:nvSpPr>
        <p:spPr>
          <a:xfrm>
            <a:off x="2899159" y="328578"/>
            <a:ext cx="6098458" cy="523220"/>
          </a:xfrm>
          <a:prstGeom prst="rect">
            <a:avLst/>
          </a:prstGeom>
          <a:noFill/>
        </p:spPr>
        <p:txBody>
          <a:bodyPr wrap="square">
            <a:spAutoFit/>
          </a:bodyPr>
          <a:lstStyle/>
          <a:p>
            <a:pPr algn="ctr"/>
            <a:r>
              <a:rPr lang="en-US" sz="2800" b="1" dirty="0" err="1">
                <a:solidFill>
                  <a:srgbClr val="7030A0"/>
                </a:solidFill>
                <a:effectLst/>
                <a:latin typeface="Times New Roman" panose="02020603050405020304" pitchFamily="18" charset="0"/>
                <a:ea typeface="Calibri" panose="020F0502020204030204" pitchFamily="34" charset="0"/>
              </a:rPr>
              <a:t>Bảng</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kiểm</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kĩ</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năng</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viết</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đoạn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văn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2D8CF5A5-6004-472B-A963-282C2FF510BF}"/>
              </a:ext>
            </a:extLst>
          </p:cNvPr>
          <p:cNvGraphicFramePr>
            <a:graphicFrameLocks noGrp="1"/>
          </p:cNvGraphicFramePr>
          <p:nvPr>
            <p:extLst>
              <p:ext uri="{D42A27DB-BD31-4B8C-83A1-F6EECF244321}">
                <p14:modId xmlns:p14="http://schemas.microsoft.com/office/powerpoint/2010/main" val="2187790581"/>
              </p:ext>
            </p:extLst>
          </p:nvPr>
        </p:nvGraphicFramePr>
        <p:xfrm>
          <a:off x="782611" y="1393335"/>
          <a:ext cx="10845800" cy="4693920"/>
        </p:xfrm>
        <a:graphic>
          <a:graphicData uri="http://schemas.openxmlformats.org/drawingml/2006/table">
            <a:tbl>
              <a:tblPr firstRow="1" firstCol="1" bandRow="1"/>
              <a:tblGrid>
                <a:gridCol w="819942">
                  <a:extLst>
                    <a:ext uri="{9D8B030D-6E8A-4147-A177-3AD203B41FA5}">
                      <a16:colId xmlns:a16="http://schemas.microsoft.com/office/drawing/2014/main" val="3518130982"/>
                    </a:ext>
                  </a:extLst>
                </a:gridCol>
                <a:gridCol w="8369532">
                  <a:extLst>
                    <a:ext uri="{9D8B030D-6E8A-4147-A177-3AD203B41FA5}">
                      <a16:colId xmlns:a16="http://schemas.microsoft.com/office/drawing/2014/main" val="4133683727"/>
                    </a:ext>
                  </a:extLst>
                </a:gridCol>
                <a:gridCol w="1656326">
                  <a:extLst>
                    <a:ext uri="{9D8B030D-6E8A-4147-A177-3AD203B41FA5}">
                      <a16:colId xmlns:a16="http://schemas.microsoft.com/office/drawing/2014/main" val="398163952"/>
                    </a:ext>
                  </a:extLst>
                </a:gridCol>
              </a:tblGrid>
              <a:tr h="0">
                <a:tc>
                  <a:txBody>
                    <a:bodyPr/>
                    <a:lstStyle/>
                    <a:p>
                      <a:pPr algn="ctr"/>
                      <a:r>
                        <a:rPr lang="vi-VN" sz="2800" b="1" dirty="0">
                          <a:solidFill>
                            <a:srgbClr val="0D0D0D"/>
                          </a:solidFill>
                          <a:effectLst/>
                          <a:latin typeface="Times New Roman" panose="02020603050405020304" pitchFamily="18" charset="0"/>
                          <a:ea typeface="Calibri" panose="020F0502020204030204" pitchFamily="34" charset="0"/>
                        </a:rPr>
                        <a:t>STT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vi-VN" sz="2800" b="1" dirty="0">
                          <a:solidFill>
                            <a:srgbClr val="0D0D0D"/>
                          </a:solidFill>
                          <a:effectLst/>
                          <a:latin typeface="Times New Roman" panose="02020603050405020304" pitchFamily="18" charset="0"/>
                          <a:ea typeface="Calibri" panose="020F0502020204030204" pitchFamily="34" charset="0"/>
                        </a:rPr>
                        <a:t>Tiêu chí</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vi-VN" sz="2800" b="1" dirty="0">
                          <a:solidFill>
                            <a:srgbClr val="0D0D0D"/>
                          </a:solidFill>
                          <a:effectLst/>
                          <a:latin typeface="Times New Roman" panose="02020603050405020304" pitchFamily="18" charset="0"/>
                          <a:ea typeface="Calibri" panose="020F0502020204030204" pitchFamily="34" charset="0"/>
                        </a:rPr>
                        <a:t>Đạt/ Chưa 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5035697"/>
                  </a:ext>
                </a:extLst>
              </a:tr>
              <a:tr h="0">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a:solidFill>
                            <a:srgbClr val="0D0D0D"/>
                          </a:solidFill>
                          <a:effectLst/>
                          <a:latin typeface="Times New Roman" panose="02020603050405020304" pitchFamily="18" charset="0"/>
                          <a:ea typeface="Calibri" panose="020F0502020204030204" pitchFamily="34" charset="0"/>
                        </a:rPr>
                        <a:t>Đảm bảo hình thức đoạn văn với dung lượng 150 chữ</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016287"/>
                  </a:ext>
                </a:extLst>
              </a:tr>
              <a:tr h="0">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2</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dirty="0">
                          <a:solidFill>
                            <a:srgbClr val="0D0D0D"/>
                          </a:solidFill>
                          <a:effectLst/>
                          <a:latin typeface="Times New Roman" panose="02020603050405020304" pitchFamily="18" charset="0"/>
                          <a:ea typeface="Calibri" panose="020F0502020204030204" pitchFamily="34" charset="0"/>
                        </a:rPr>
                        <a:t>Đoạn văn đúng chủ đề</a:t>
                      </a:r>
                      <a:r>
                        <a:rPr lang="vi-VN" sz="2800" dirty="0" smtClean="0">
                          <a:solidFill>
                            <a:srgbClr val="0D0D0D"/>
                          </a:solidFill>
                          <a:effectLst/>
                          <a:latin typeface="Times New Roman" panose="02020603050405020304" pitchFamily="18" charset="0"/>
                          <a:ea typeface="Calibri" panose="020F0502020204030204" pitchFamily="34" charset="0"/>
                        </a:rPr>
                        <a:t>:</a:t>
                      </a:r>
                      <a:r>
                        <a:rPr lang="en-US" sz="2800" dirty="0" smtClean="0">
                          <a:solidFill>
                            <a:srgbClr val="0D0D0D"/>
                          </a:solidFill>
                          <a:effectLst/>
                          <a:latin typeface="Times New Roman" panose="02020603050405020304" pitchFamily="18" charset="0"/>
                          <a:ea typeface="Calibri" panose="020F0502020204030204" pitchFamily="34" charset="0"/>
                        </a:rPr>
                        <a:t> </a:t>
                      </a:r>
                      <a:r>
                        <a:rPr lang="vi-VN" sz="2800" b="1" i="0" u="none" strike="noStrike" cap="none" dirty="0" smtClean="0">
                          <a:solidFill>
                            <a:schemeClr val="tx1"/>
                          </a:solidFill>
                          <a:latin typeface="Times New Roman" panose="02020603050405020304" pitchFamily="18" charset="0"/>
                          <a:ea typeface="+mn-ea"/>
                          <a:cs typeface="Times New Roman" panose="02020603050405020304" pitchFamily="18" charset="0"/>
                          <a:sym typeface="Arial"/>
                        </a:rPr>
                        <a:t>cách hiểu của em về ý kiến: </a:t>
                      </a:r>
                      <a:r>
                        <a:rPr lang="vi-VN" sz="2800" b="1" i="1" u="none" strike="noStrike" cap="none" dirty="0" smtClean="0">
                          <a:solidFill>
                            <a:schemeClr val="tx1"/>
                          </a:solidFill>
                          <a:latin typeface="Times New Roman" panose="02020603050405020304" pitchFamily="18" charset="0"/>
                          <a:ea typeface="+mn-ea"/>
                          <a:cs typeface="Times New Roman" panose="02020603050405020304" pitchFamily="18" charset="0"/>
                          <a:sym typeface="Arial"/>
                        </a:rPr>
                        <a:t>Bài thơ là sợi dây truyền tình cảm cho người đọc.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20123"/>
                  </a:ext>
                </a:extLst>
              </a:tr>
              <a:tr h="0">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3</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dirty="0">
                          <a:solidFill>
                            <a:srgbClr val="0D0D0D"/>
                          </a:solidFill>
                          <a:effectLst/>
                          <a:latin typeface="Times New Roman" panose="02020603050405020304" pitchFamily="18" charset="0"/>
                          <a:ea typeface="Calibri" panose="020F0502020204030204" pitchFamily="34" charset="0"/>
                        </a:rPr>
                        <a:t>Đoạn văn đảm bảo tính liên kết giữa các câu trong đoạn </a:t>
                      </a:r>
                      <a:r>
                        <a:rPr lang="vi-VN" sz="2800" dirty="0" smtClean="0">
                          <a:solidFill>
                            <a:srgbClr val="0D0D0D"/>
                          </a:solidFill>
                          <a:effectLst/>
                          <a:latin typeface="Times New Roman" panose="02020603050405020304" pitchFamily="18" charset="0"/>
                          <a:ea typeface="Calibri" panose="020F0502020204030204" pitchFamily="34" charset="0"/>
                        </a:rPr>
                        <a:t>văn.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575946"/>
                  </a:ext>
                </a:extLst>
              </a:tr>
              <a:tr h="0">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dirty="0">
                          <a:solidFill>
                            <a:srgbClr val="0D0D0D"/>
                          </a:solidFill>
                          <a:effectLst/>
                          <a:latin typeface="Times New Roman" panose="02020603050405020304" pitchFamily="18" charset="0"/>
                          <a:ea typeface="Calibri" panose="020F0502020204030204" pitchFamily="34" charset="0"/>
                        </a:rPr>
                        <a:t>Đoạn văn đảm bảo yêu cầu về chính tả, cách sử dụng từ ngữ, ngữ pháp.</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803725"/>
                  </a:ext>
                </a:extLst>
              </a:tr>
              <a:tr h="0">
                <a:tc>
                  <a:txBody>
                    <a:bodyPr/>
                    <a:lstStyle/>
                    <a:p>
                      <a:pPr algn="just"/>
                      <a:r>
                        <a:rPr lang="vi-VN" sz="2800" b="1">
                          <a:solidFill>
                            <a:srgbClr val="0D0D0D"/>
                          </a:solidFill>
                          <a:effectLst/>
                          <a:latin typeface="Times New Roman" panose="02020603050405020304" pitchFamily="18" charset="0"/>
                          <a:ea typeface="Calibri" panose="020F0502020204030204" pitchFamily="34" charset="0"/>
                        </a:rPr>
                        <a:t>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a:solidFill>
                            <a:srgbClr val="0D0D0D"/>
                          </a:solidFill>
                          <a:effectLst/>
                          <a:latin typeface="Times New Roman" panose="02020603050405020304" pitchFamily="18" charset="0"/>
                          <a:ea typeface="Calibri" panose="020F0502020204030204" pitchFamily="34" charset="0"/>
                        </a:rPr>
                        <a:t>Đoạn văn thể hiện sự sáng tạo: suy nghĩ sâu sắc về vấn đề nghị luận; có cách diễn đạt mới mẻ.</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b="1" dirty="0">
                          <a:solidFill>
                            <a:srgbClr val="0D0D0D"/>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265226"/>
                  </a:ext>
                </a:extLst>
              </a:tr>
            </a:tbl>
          </a:graphicData>
        </a:graphic>
      </p:graphicFrame>
    </p:spTree>
    <p:extLst>
      <p:ext uri="{BB962C8B-B14F-4D97-AF65-F5344CB8AC3E}">
        <p14:creationId xmlns:p14="http://schemas.microsoft.com/office/powerpoint/2010/main" val="3617810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E128-3D54-43DD-B449-C013F3D8A023}"/>
              </a:ext>
            </a:extLst>
          </p:cNvPr>
          <p:cNvSpPr>
            <a:spLocks noGrp="1"/>
          </p:cNvSpPr>
          <p:nvPr>
            <p:ph type="title"/>
          </p:nvPr>
        </p:nvSpPr>
        <p:spPr>
          <a:xfrm>
            <a:off x="4214376" y="2350980"/>
            <a:ext cx="6833375" cy="2880588"/>
          </a:xfrm>
          <a:ln w="76200">
            <a:solidFill>
              <a:schemeClr val="accent1"/>
            </a:solidFill>
          </a:ln>
        </p:spPr>
        <p:txBody>
          <a:bodyPr/>
          <a:lstStyle/>
          <a:p>
            <a:pPr marL="69215" indent="173990" algn="just">
              <a:lnSpc>
                <a:spcPct val="103000"/>
              </a:lnSpc>
            </a:pP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Phân</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biệt</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đối</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mục</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đích</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vi-VN"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văn </a:t>
            </a:r>
            <a:r>
              <a:rPr lang="vi-VN" sz="4800" kern="100"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bản nghị luận xã hội </a:t>
            </a:r>
            <a:r>
              <a:rPr lang="en-US" sz="4800" kern="100" dirty="0" err="1"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 </a:t>
            </a:r>
            <a:r>
              <a:rPr lang="vi-VN"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văn </a:t>
            </a:r>
            <a:r>
              <a:rPr lang="vi-VN" sz="4800" kern="100" dirty="0">
                <a:solidFill>
                  <a:srgbClr val="181717"/>
                </a:solidFill>
                <a:latin typeface="Times New Roman" panose="02020603050405020304" pitchFamily="18" charset="0"/>
                <a:ea typeface="Calibri" panose="020F0502020204030204" pitchFamily="34" charset="0"/>
                <a:cs typeface="Times New Roman" panose="02020603050405020304" pitchFamily="18" charset="0"/>
              </a:rPr>
              <a:t>bản nghị luận văn </a:t>
            </a:r>
            <a:r>
              <a:rPr lang="vi-VN"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học</a:t>
            </a:r>
            <a:r>
              <a:rPr lang="en-US" sz="4800" kern="100" dirty="0" smtClean="0">
                <a:solidFill>
                  <a:srgbClr val="181717"/>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4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22"/>
          <p:cNvSpPr txBox="1">
            <a:spLocks noGrp="1"/>
          </p:cNvSpPr>
          <p:nvPr>
            <p:ph type="title"/>
          </p:nvPr>
        </p:nvSpPr>
        <p:spPr>
          <a:xfrm>
            <a:off x="3492708" y="1484026"/>
            <a:ext cx="8244590" cy="4162247"/>
          </a:xfrm>
          <a:prstGeom prst="rect">
            <a:avLst/>
          </a:prstGeom>
        </p:spPr>
        <p:txBody>
          <a:bodyPr spcFirstLastPara="1" wrap="square" lIns="121900" tIns="121900" rIns="121900" bIns="121900" anchor="ctr" anchorCtr="0">
            <a:noAutofit/>
          </a:bodyPr>
          <a:lstStyle/>
          <a:p>
            <a:pPr algn="ct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H</a:t>
            </a:r>
            <a:r>
              <a:rPr lang="pt-BR" sz="3200" b="1" dirty="0">
                <a:latin typeface="Times New Roman" panose="02020603050405020304" pitchFamily="18" charset="0"/>
                <a:ea typeface="Times New Roman" panose="02020603050405020304" pitchFamily="18" charset="0"/>
                <a:cs typeface="Times New Roman" panose="02020603050405020304" pitchFamily="18" charset="0"/>
              </a:rPr>
              <a:t>ướng dẫn học ở nhà</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a:t>
            </a:r>
            <a:r>
              <a:rPr lang="en-GB" sz="3200" dirty="0">
                <a:latin typeface="Times New Roman" panose="02020603050405020304" pitchFamily="18" charset="0"/>
                <a:ea typeface="Calibri" panose="020F0502020204030204" pitchFamily="34" charset="0"/>
                <a:cs typeface="Times New Roman" panose="02020603050405020304" pitchFamily="18" charset="0"/>
              </a:rPr>
              <a:t/>
            </a:r>
            <a:br>
              <a:rPr lang="en-GB" sz="3200" dirty="0">
                <a:latin typeface="Times New Roman" panose="02020603050405020304" pitchFamily="18" charset="0"/>
                <a:ea typeface="Calibri" panose="020F0502020204030204" pitchFamily="34" charset="0"/>
                <a:cs typeface="Times New Roman" panose="02020603050405020304" pitchFamily="18" charset="0"/>
              </a:rPr>
            </a:br>
            <a:r>
              <a:rPr lang="pt-BR" sz="3200" dirty="0">
                <a:latin typeface="Times New Roman" panose="02020603050405020304" pitchFamily="18" charset="0"/>
                <a:ea typeface="Calibri" panose="020F0502020204030204" pitchFamily="34" charset="0"/>
                <a:cs typeface="Times New Roman" panose="02020603050405020304" pitchFamily="18" charset="0"/>
              </a:rPr>
              <a:t>- Vẽ sơ đồ tư duy về các đơn vị kiến thức của bài học hoặc vẽ tranh hình ảnh ấn tượng về bài học.</a:t>
            </a:r>
            <a:r>
              <a:rPr lang="en-GB" sz="3200" dirty="0">
                <a:latin typeface="Times New Roman" panose="02020603050405020304" pitchFamily="18" charset="0"/>
                <a:ea typeface="Calibri" panose="020F0502020204030204" pitchFamily="34" charset="0"/>
                <a:cs typeface="Times New Roman" panose="02020603050405020304" pitchFamily="18" charset="0"/>
              </a:rPr>
              <a:t/>
            </a:r>
            <a:br>
              <a:rPr lang="en-GB" sz="3200" dirty="0">
                <a:latin typeface="Times New Roman" panose="02020603050405020304" pitchFamily="18" charset="0"/>
                <a:ea typeface="Calibri" panose="020F0502020204030204" pitchFamily="34" charset="0"/>
                <a:cs typeface="Times New Roman" panose="02020603050405020304" pitchFamily="18" charset="0"/>
              </a:rPr>
            </a:br>
            <a:r>
              <a:rPr lang="pt-BR" sz="3200" dirty="0">
                <a:latin typeface="Times New Roman" panose="02020603050405020304" pitchFamily="18" charset="0"/>
                <a:ea typeface="Calibri" panose="020F0502020204030204" pitchFamily="34" charset="0"/>
                <a:cs typeface="Times New Roman" panose="02020603050405020304" pitchFamily="18" charset="0"/>
              </a:rPr>
              <a:t>- Tìm đọc thêm các truyện ngắn có cùng đặc điểm sáng tác và độ dài tương đương. </a:t>
            </a:r>
            <a:r>
              <a:rPr lang="en-GB" sz="3200" dirty="0">
                <a:latin typeface="Times New Roman" panose="02020603050405020304" pitchFamily="18" charset="0"/>
                <a:ea typeface="Calibri" panose="020F0502020204030204" pitchFamily="34" charset="0"/>
                <a:cs typeface="Times New Roman" panose="02020603050405020304" pitchFamily="18" charset="0"/>
              </a:rPr>
              <a:t/>
            </a:r>
            <a:br>
              <a:rPr lang="en-GB" sz="3200" dirty="0">
                <a:latin typeface="Times New Roman" panose="02020603050405020304" pitchFamily="18" charset="0"/>
                <a:ea typeface="Calibri" panose="020F0502020204030204" pitchFamily="34" charset="0"/>
                <a:cs typeface="Times New Roman" panose="02020603050405020304" pitchFamily="18" charset="0"/>
              </a:rPr>
            </a:br>
            <a:r>
              <a:rPr lang="pt-BR" sz="3200" dirty="0">
                <a:latin typeface="Times New Roman" panose="02020603050405020304" pitchFamily="18" charset="0"/>
                <a:ea typeface="Calibri" panose="020F0502020204030204" pitchFamily="34" charset="0"/>
                <a:cs typeface="Times New Roman" panose="02020603050405020304" pitchFamily="18" charset="0"/>
              </a:rPr>
              <a:t>- Chuẩn bị </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bài mới</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25"/>
                                        </p:tgtEl>
                                        <p:attrNameLst>
                                          <p:attrName>style.visibility</p:attrName>
                                        </p:attrNameLst>
                                      </p:cBhvr>
                                      <p:to>
                                        <p:strVal val="visible"/>
                                      </p:to>
                                    </p:set>
                                    <p:anim calcmode="lin" valueType="num">
                                      <p:cBhvr>
                                        <p:cTn id="7" dur="1000" fill="hold"/>
                                        <p:tgtEl>
                                          <p:spTgt spid="725"/>
                                        </p:tgtEl>
                                        <p:attrNameLst>
                                          <p:attrName>ppt_w</p:attrName>
                                        </p:attrNameLst>
                                      </p:cBhvr>
                                      <p:tavLst>
                                        <p:tav tm="0">
                                          <p:val>
                                            <p:fltVal val="0"/>
                                          </p:val>
                                        </p:tav>
                                        <p:tav tm="100000">
                                          <p:val>
                                            <p:strVal val="#ppt_w"/>
                                          </p:val>
                                        </p:tav>
                                      </p:tavLst>
                                    </p:anim>
                                    <p:anim calcmode="lin" valueType="num">
                                      <p:cBhvr>
                                        <p:cTn id="8" dur="1000" fill="hold"/>
                                        <p:tgtEl>
                                          <p:spTgt spid="725"/>
                                        </p:tgtEl>
                                        <p:attrNameLst>
                                          <p:attrName>ppt_h</p:attrName>
                                        </p:attrNameLst>
                                      </p:cBhvr>
                                      <p:tavLst>
                                        <p:tav tm="0">
                                          <p:val>
                                            <p:fltVal val="0"/>
                                          </p:val>
                                        </p:tav>
                                        <p:tav tm="100000">
                                          <p:val>
                                            <p:strVal val="#ppt_h"/>
                                          </p:val>
                                        </p:tav>
                                      </p:tavLst>
                                    </p:anim>
                                    <p:anim calcmode="lin" valueType="num">
                                      <p:cBhvr>
                                        <p:cTn id="9" dur="1000" fill="hold"/>
                                        <p:tgtEl>
                                          <p:spTgt spid="725"/>
                                        </p:tgtEl>
                                        <p:attrNameLst>
                                          <p:attrName>style.rotation</p:attrName>
                                        </p:attrNameLst>
                                      </p:cBhvr>
                                      <p:tavLst>
                                        <p:tav tm="0">
                                          <p:val>
                                            <p:fltVal val="90"/>
                                          </p:val>
                                        </p:tav>
                                        <p:tav tm="100000">
                                          <p:val>
                                            <p:fltVal val="0"/>
                                          </p:val>
                                        </p:tav>
                                      </p:tavLst>
                                    </p:anim>
                                    <p:animEffect transition="in" filter="fade">
                                      <p:cBhvr>
                                        <p:cTn id="10"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67" name="Google Shape;1067;p33"/>
          <p:cNvGrpSpPr/>
          <p:nvPr/>
        </p:nvGrpSpPr>
        <p:grpSpPr>
          <a:xfrm>
            <a:off x="865088" y="2687286"/>
            <a:ext cx="3087934" cy="1804261"/>
            <a:chOff x="4260813" y="3370315"/>
            <a:chExt cx="3814548" cy="2125107"/>
          </a:xfrm>
        </p:grpSpPr>
        <p:sp>
          <p:nvSpPr>
            <p:cNvPr id="1068" name="Google Shape;1068;p33"/>
            <p:cNvSpPr/>
            <p:nvPr/>
          </p:nvSpPr>
          <p:spPr>
            <a:xfrm>
              <a:off x="6424631" y="4578251"/>
              <a:ext cx="1436908" cy="800946"/>
            </a:xfrm>
            <a:custGeom>
              <a:avLst/>
              <a:gdLst/>
              <a:ahLst/>
              <a:cxnLst/>
              <a:rect l="l" t="t" r="r" b="b"/>
              <a:pathLst>
                <a:path w="524898" h="292583" extrusionOk="0">
                  <a:moveTo>
                    <a:pt x="177055" y="0"/>
                  </a:moveTo>
                  <a:cubicBezTo>
                    <a:pt x="160506" y="0"/>
                    <a:pt x="147132" y="13375"/>
                    <a:pt x="147132" y="29930"/>
                  </a:cubicBezTo>
                  <a:cubicBezTo>
                    <a:pt x="147132" y="46479"/>
                    <a:pt x="160506" y="59854"/>
                    <a:pt x="177055" y="59854"/>
                  </a:cubicBezTo>
                  <a:lnTo>
                    <a:pt x="243405" y="59854"/>
                  </a:lnTo>
                  <a:cubicBezTo>
                    <a:pt x="232134" y="64160"/>
                    <a:pt x="224151" y="74909"/>
                    <a:pt x="224151" y="87694"/>
                  </a:cubicBezTo>
                  <a:cubicBezTo>
                    <a:pt x="224144" y="103506"/>
                    <a:pt x="236460" y="116077"/>
                    <a:pt x="251985" y="117202"/>
                  </a:cubicBezTo>
                  <a:lnTo>
                    <a:pt x="166172" y="117202"/>
                  </a:lnTo>
                  <a:cubicBezTo>
                    <a:pt x="149623" y="117202"/>
                    <a:pt x="136249" y="130577"/>
                    <a:pt x="136249" y="147132"/>
                  </a:cubicBezTo>
                  <a:cubicBezTo>
                    <a:pt x="136242" y="163681"/>
                    <a:pt x="149623" y="177270"/>
                    <a:pt x="166172" y="177270"/>
                  </a:cubicBezTo>
                  <a:cubicBezTo>
                    <a:pt x="154894" y="181570"/>
                    <a:pt x="146710" y="192312"/>
                    <a:pt x="146710" y="205104"/>
                  </a:cubicBezTo>
                  <a:cubicBezTo>
                    <a:pt x="146710" y="217514"/>
                    <a:pt x="154372" y="228176"/>
                    <a:pt x="165127" y="232730"/>
                  </a:cubicBezTo>
                  <a:lnTo>
                    <a:pt x="29930" y="232730"/>
                  </a:lnTo>
                  <a:cubicBezTo>
                    <a:pt x="13374" y="232730"/>
                    <a:pt x="0" y="246104"/>
                    <a:pt x="0" y="262660"/>
                  </a:cubicBezTo>
                  <a:cubicBezTo>
                    <a:pt x="0" y="279209"/>
                    <a:pt x="13374" y="292584"/>
                    <a:pt x="29930" y="292584"/>
                  </a:cubicBezTo>
                  <a:lnTo>
                    <a:pt x="273121" y="292584"/>
                  </a:lnTo>
                  <a:cubicBezTo>
                    <a:pt x="289677" y="292584"/>
                    <a:pt x="303051" y="279209"/>
                    <a:pt x="303051" y="262660"/>
                  </a:cubicBezTo>
                  <a:cubicBezTo>
                    <a:pt x="303051" y="250243"/>
                    <a:pt x="295389" y="239581"/>
                    <a:pt x="284634" y="235034"/>
                  </a:cubicBezTo>
                  <a:lnTo>
                    <a:pt x="417742" y="235034"/>
                  </a:lnTo>
                  <a:cubicBezTo>
                    <a:pt x="434291" y="235034"/>
                    <a:pt x="447672" y="221653"/>
                    <a:pt x="447672" y="205104"/>
                  </a:cubicBezTo>
                  <a:cubicBezTo>
                    <a:pt x="447665" y="188548"/>
                    <a:pt x="434291" y="175174"/>
                    <a:pt x="417742" y="175174"/>
                  </a:cubicBezTo>
                  <a:lnTo>
                    <a:pt x="314772" y="175174"/>
                  </a:lnTo>
                  <a:cubicBezTo>
                    <a:pt x="302308" y="171557"/>
                    <a:pt x="292798" y="160754"/>
                    <a:pt x="292798" y="147132"/>
                  </a:cubicBezTo>
                  <a:cubicBezTo>
                    <a:pt x="292798" y="133068"/>
                    <a:pt x="302750" y="121897"/>
                    <a:pt x="315816" y="118669"/>
                  </a:cubicBezTo>
                  <a:cubicBezTo>
                    <a:pt x="314162" y="118267"/>
                    <a:pt x="494968" y="117617"/>
                    <a:pt x="494968" y="117617"/>
                  </a:cubicBezTo>
                  <a:cubicBezTo>
                    <a:pt x="511524" y="117617"/>
                    <a:pt x="524898" y="104243"/>
                    <a:pt x="524898" y="87694"/>
                  </a:cubicBezTo>
                  <a:cubicBezTo>
                    <a:pt x="524898" y="71138"/>
                    <a:pt x="511517" y="57764"/>
                    <a:pt x="494968" y="57764"/>
                  </a:cubicBezTo>
                  <a:lnTo>
                    <a:pt x="428625" y="57764"/>
                  </a:lnTo>
                  <a:cubicBezTo>
                    <a:pt x="439936" y="53464"/>
                    <a:pt x="448087" y="42709"/>
                    <a:pt x="448087" y="29930"/>
                  </a:cubicBezTo>
                  <a:cubicBezTo>
                    <a:pt x="448087" y="13375"/>
                    <a:pt x="434498" y="0"/>
                    <a:pt x="417949" y="0"/>
                  </a:cubicBezTo>
                  <a:lnTo>
                    <a:pt x="177055"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33"/>
            <p:cNvSpPr/>
            <p:nvPr/>
          </p:nvSpPr>
          <p:spPr>
            <a:xfrm>
              <a:off x="7899597" y="4921044"/>
              <a:ext cx="175764" cy="164086"/>
            </a:xfrm>
            <a:custGeom>
              <a:avLst/>
              <a:gdLst/>
              <a:ahLst/>
              <a:cxnLst/>
              <a:rect l="l" t="t" r="r" b="b"/>
              <a:pathLst>
                <a:path w="64206" h="59940" extrusionOk="0">
                  <a:moveTo>
                    <a:pt x="29971" y="0"/>
                  </a:moveTo>
                  <a:lnTo>
                    <a:pt x="34236" y="0"/>
                  </a:lnTo>
                  <a:cubicBezTo>
                    <a:pt x="50792" y="0"/>
                    <a:pt x="64207" y="13422"/>
                    <a:pt x="64207" y="29971"/>
                  </a:cubicBezTo>
                  <a:lnTo>
                    <a:pt x="64207" y="29971"/>
                  </a:lnTo>
                  <a:cubicBezTo>
                    <a:pt x="64207" y="46526"/>
                    <a:pt x="50792" y="59941"/>
                    <a:pt x="34236" y="59941"/>
                  </a:cubicBezTo>
                  <a:lnTo>
                    <a:pt x="29971" y="59941"/>
                  </a:lnTo>
                  <a:cubicBezTo>
                    <a:pt x="13422" y="59941"/>
                    <a:pt x="0" y="46526"/>
                    <a:pt x="0" y="29971"/>
                  </a:cubicBezTo>
                  <a:lnTo>
                    <a:pt x="0" y="29971"/>
                  </a:lnTo>
                  <a:cubicBezTo>
                    <a:pt x="0" y="13422"/>
                    <a:pt x="13422" y="0"/>
                    <a:pt x="2997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33"/>
            <p:cNvSpPr/>
            <p:nvPr/>
          </p:nvSpPr>
          <p:spPr>
            <a:xfrm>
              <a:off x="4755201" y="4183160"/>
              <a:ext cx="2624441" cy="1312262"/>
            </a:xfrm>
            <a:custGeom>
              <a:avLst/>
              <a:gdLst/>
              <a:ahLst/>
              <a:cxnLst/>
              <a:rect l="l" t="t" r="r" b="b"/>
              <a:pathLst>
                <a:path w="958700" h="479365" extrusionOk="0">
                  <a:moveTo>
                    <a:pt x="0" y="16"/>
                  </a:moveTo>
                  <a:cubicBezTo>
                    <a:pt x="0" y="264818"/>
                    <a:pt x="214547" y="479366"/>
                    <a:pt x="479350" y="479366"/>
                  </a:cubicBezTo>
                  <a:cubicBezTo>
                    <a:pt x="567895" y="479366"/>
                    <a:pt x="650653" y="454981"/>
                    <a:pt x="721831" y="413123"/>
                  </a:cubicBezTo>
                  <a:cubicBezTo>
                    <a:pt x="767071" y="386501"/>
                    <a:pt x="807516" y="352881"/>
                    <a:pt x="841672" y="313421"/>
                  </a:cubicBezTo>
                  <a:cubicBezTo>
                    <a:pt x="841692" y="313361"/>
                    <a:pt x="841652" y="313240"/>
                    <a:pt x="841672" y="313186"/>
                  </a:cubicBezTo>
                  <a:cubicBezTo>
                    <a:pt x="877241" y="272079"/>
                    <a:pt x="905886" y="224983"/>
                    <a:pt x="925931" y="173455"/>
                  </a:cubicBezTo>
                  <a:cubicBezTo>
                    <a:pt x="926172" y="172832"/>
                    <a:pt x="926399" y="172196"/>
                    <a:pt x="926634" y="171579"/>
                  </a:cubicBezTo>
                  <a:cubicBezTo>
                    <a:pt x="931369" y="159243"/>
                    <a:pt x="935762" y="146692"/>
                    <a:pt x="939506" y="133894"/>
                  </a:cubicBezTo>
                  <a:cubicBezTo>
                    <a:pt x="939666" y="133351"/>
                    <a:pt x="939814" y="132802"/>
                    <a:pt x="939975" y="132260"/>
                  </a:cubicBezTo>
                  <a:cubicBezTo>
                    <a:pt x="940463" y="130579"/>
                    <a:pt x="940678" y="128797"/>
                    <a:pt x="941147" y="127110"/>
                  </a:cubicBezTo>
                  <a:cubicBezTo>
                    <a:pt x="944602" y="114652"/>
                    <a:pt x="947744" y="101995"/>
                    <a:pt x="950275" y="89189"/>
                  </a:cubicBezTo>
                  <a:cubicBezTo>
                    <a:pt x="951534" y="82499"/>
                    <a:pt x="952338" y="75614"/>
                    <a:pt x="953316" y="68830"/>
                  </a:cubicBezTo>
                  <a:cubicBezTo>
                    <a:pt x="953456" y="67892"/>
                    <a:pt x="953630" y="66948"/>
                    <a:pt x="953784" y="66017"/>
                  </a:cubicBezTo>
                  <a:cubicBezTo>
                    <a:pt x="954715" y="59614"/>
                    <a:pt x="955948" y="53319"/>
                    <a:pt x="956591" y="46829"/>
                  </a:cubicBezTo>
                  <a:cubicBezTo>
                    <a:pt x="956624" y="46521"/>
                    <a:pt x="956564" y="46200"/>
                    <a:pt x="956591" y="45892"/>
                  </a:cubicBezTo>
                  <a:cubicBezTo>
                    <a:pt x="956604" y="45738"/>
                    <a:pt x="956584" y="45570"/>
                    <a:pt x="956591" y="45423"/>
                  </a:cubicBezTo>
                  <a:cubicBezTo>
                    <a:pt x="958030" y="30501"/>
                    <a:pt x="958700" y="15319"/>
                    <a:pt x="958700" y="16"/>
                  </a:cubicBezTo>
                  <a:lnTo>
                    <a:pt x="938803" y="16"/>
                  </a:lnTo>
                  <a:lnTo>
                    <a:pt x="772389" y="16"/>
                  </a:lnTo>
                  <a:lnTo>
                    <a:pt x="501585" y="16"/>
                  </a:lnTo>
                  <a:cubicBezTo>
                    <a:pt x="501424" y="69"/>
                    <a:pt x="501277" y="-38"/>
                    <a:pt x="501116" y="16"/>
                  </a:cubicBezTo>
                  <a:lnTo>
                    <a:pt x="186077" y="16"/>
                  </a:lnTo>
                  <a:lnTo>
                    <a:pt x="142779" y="16"/>
                  </a:lnTo>
                  <a:lnTo>
                    <a:pt x="0" y="1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33"/>
            <p:cNvSpPr/>
            <p:nvPr/>
          </p:nvSpPr>
          <p:spPr>
            <a:xfrm>
              <a:off x="5146087" y="4183204"/>
              <a:ext cx="172038" cy="95131"/>
            </a:xfrm>
            <a:custGeom>
              <a:avLst/>
              <a:gdLst/>
              <a:ahLst/>
              <a:cxnLst/>
              <a:rect l="l" t="t" r="r" b="b"/>
              <a:pathLst>
                <a:path w="62845" h="34751" extrusionOk="0">
                  <a:moveTo>
                    <a:pt x="0" y="0"/>
                  </a:moveTo>
                  <a:cubicBezTo>
                    <a:pt x="2933" y="3583"/>
                    <a:pt x="5967" y="7045"/>
                    <a:pt x="7488" y="13106"/>
                  </a:cubicBezTo>
                  <a:cubicBezTo>
                    <a:pt x="7822" y="14452"/>
                    <a:pt x="9477" y="32448"/>
                    <a:pt x="10528" y="33238"/>
                  </a:cubicBezTo>
                  <a:cubicBezTo>
                    <a:pt x="14546" y="36252"/>
                    <a:pt x="53163" y="34270"/>
                    <a:pt x="58514" y="31597"/>
                  </a:cubicBezTo>
                  <a:cubicBezTo>
                    <a:pt x="69370" y="26166"/>
                    <a:pt x="58146" y="12952"/>
                    <a:pt x="43298"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33"/>
            <p:cNvSpPr/>
            <p:nvPr/>
          </p:nvSpPr>
          <p:spPr>
            <a:xfrm>
              <a:off x="6201437" y="5061283"/>
              <a:ext cx="188014" cy="293069"/>
            </a:xfrm>
            <a:custGeom>
              <a:avLst/>
              <a:gdLst/>
              <a:ahLst/>
              <a:cxnLst/>
              <a:rect l="l" t="t" r="r" b="b"/>
              <a:pathLst>
                <a:path w="68681" h="107057" extrusionOk="0">
                  <a:moveTo>
                    <a:pt x="52681" y="1456"/>
                  </a:moveTo>
                  <a:cubicBezTo>
                    <a:pt x="62968" y="-2328"/>
                    <a:pt x="27794" y="1516"/>
                    <a:pt x="20942" y="10075"/>
                  </a:cubicBezTo>
                  <a:cubicBezTo>
                    <a:pt x="13053" y="19933"/>
                    <a:pt x="-12651" y="96316"/>
                    <a:pt x="7621" y="106455"/>
                  </a:cubicBezTo>
                  <a:cubicBezTo>
                    <a:pt x="18906" y="112095"/>
                    <a:pt x="27834" y="76418"/>
                    <a:pt x="31913" y="69627"/>
                  </a:cubicBezTo>
                  <a:cubicBezTo>
                    <a:pt x="41215" y="54123"/>
                    <a:pt x="64166" y="49388"/>
                    <a:pt x="67957" y="30448"/>
                  </a:cubicBezTo>
                  <a:cubicBezTo>
                    <a:pt x="70154" y="19478"/>
                    <a:pt x="67227" y="13805"/>
                    <a:pt x="60905" y="5374"/>
                  </a:cubicBezTo>
                  <a:cubicBezTo>
                    <a:pt x="58789" y="2554"/>
                    <a:pt x="51850" y="1764"/>
                    <a:pt x="52681" y="14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33"/>
            <p:cNvSpPr/>
            <p:nvPr/>
          </p:nvSpPr>
          <p:spPr>
            <a:xfrm>
              <a:off x="5863810" y="4183204"/>
              <a:ext cx="1278829" cy="1161001"/>
            </a:xfrm>
            <a:custGeom>
              <a:avLst/>
              <a:gdLst/>
              <a:ahLst/>
              <a:cxnLst/>
              <a:rect l="l" t="t" r="r" b="b"/>
              <a:pathLst>
                <a:path w="467152" h="424110" extrusionOk="0">
                  <a:moveTo>
                    <a:pt x="51235" y="0"/>
                  </a:moveTo>
                  <a:cubicBezTo>
                    <a:pt x="27949" y="8110"/>
                    <a:pt x="8198" y="15825"/>
                    <a:pt x="6531" y="19897"/>
                  </a:cubicBezTo>
                  <a:cubicBezTo>
                    <a:pt x="-4205" y="46084"/>
                    <a:pt x="7622" y="59827"/>
                    <a:pt x="11915" y="84961"/>
                  </a:cubicBezTo>
                  <a:cubicBezTo>
                    <a:pt x="14936" y="102655"/>
                    <a:pt x="-12798" y="145732"/>
                    <a:pt x="7468" y="160560"/>
                  </a:cubicBezTo>
                  <a:cubicBezTo>
                    <a:pt x="17675" y="168034"/>
                    <a:pt x="34211" y="165945"/>
                    <a:pt x="44451" y="173439"/>
                  </a:cubicBezTo>
                  <a:cubicBezTo>
                    <a:pt x="71005" y="192874"/>
                    <a:pt x="73296" y="223728"/>
                    <a:pt x="111155" y="234290"/>
                  </a:cubicBezTo>
                  <a:cubicBezTo>
                    <a:pt x="136679" y="241409"/>
                    <a:pt x="178202" y="228758"/>
                    <a:pt x="200798" y="245294"/>
                  </a:cubicBezTo>
                  <a:cubicBezTo>
                    <a:pt x="213771" y="254790"/>
                    <a:pt x="208916" y="271400"/>
                    <a:pt x="223736" y="282973"/>
                  </a:cubicBezTo>
                  <a:cubicBezTo>
                    <a:pt x="233903" y="290909"/>
                    <a:pt x="255348" y="297104"/>
                    <a:pt x="261422" y="308958"/>
                  </a:cubicBezTo>
                  <a:cubicBezTo>
                    <a:pt x="274890" y="335245"/>
                    <a:pt x="289129" y="385093"/>
                    <a:pt x="295357" y="424111"/>
                  </a:cubicBezTo>
                  <a:cubicBezTo>
                    <a:pt x="302490" y="420381"/>
                    <a:pt x="309971" y="417179"/>
                    <a:pt x="316889" y="413107"/>
                  </a:cubicBezTo>
                  <a:cubicBezTo>
                    <a:pt x="361740" y="386713"/>
                    <a:pt x="401823" y="353368"/>
                    <a:pt x="435792" y="314336"/>
                  </a:cubicBezTo>
                  <a:cubicBezTo>
                    <a:pt x="431767" y="300928"/>
                    <a:pt x="423061" y="290186"/>
                    <a:pt x="425726" y="274547"/>
                  </a:cubicBezTo>
                  <a:cubicBezTo>
                    <a:pt x="429477" y="252581"/>
                    <a:pt x="466452" y="244617"/>
                    <a:pt x="460833" y="217205"/>
                  </a:cubicBezTo>
                  <a:cubicBezTo>
                    <a:pt x="457772" y="202264"/>
                    <a:pt x="438960" y="194334"/>
                    <a:pt x="436261" y="181161"/>
                  </a:cubicBezTo>
                  <a:cubicBezTo>
                    <a:pt x="433388" y="167137"/>
                    <a:pt x="449830" y="157145"/>
                    <a:pt x="446789" y="142303"/>
                  </a:cubicBezTo>
                  <a:cubicBezTo>
                    <a:pt x="443963" y="128500"/>
                    <a:pt x="432069" y="124007"/>
                    <a:pt x="434385" y="108134"/>
                  </a:cubicBezTo>
                  <a:cubicBezTo>
                    <a:pt x="438257" y="81726"/>
                    <a:pt x="483483" y="61541"/>
                    <a:pt x="460833" y="32066"/>
                  </a:cubicBezTo>
                  <a:cubicBezTo>
                    <a:pt x="431666" y="-5894"/>
                    <a:pt x="397738" y="23105"/>
                    <a:pt x="359725" y="15685"/>
                  </a:cubicBezTo>
                  <a:cubicBezTo>
                    <a:pt x="352123" y="14198"/>
                    <a:pt x="353342" y="7480"/>
                    <a:pt x="355278" y="0"/>
                  </a:cubicBezTo>
                  <a:lnTo>
                    <a:pt x="96174" y="0"/>
                  </a:lnTo>
                  <a:lnTo>
                    <a:pt x="5123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33"/>
            <p:cNvSpPr/>
            <p:nvPr/>
          </p:nvSpPr>
          <p:spPr>
            <a:xfrm>
              <a:off x="7235291" y="4183204"/>
              <a:ext cx="144529" cy="474787"/>
            </a:xfrm>
            <a:custGeom>
              <a:avLst/>
              <a:gdLst/>
              <a:ahLst/>
              <a:cxnLst/>
              <a:rect l="l" t="t" r="r" b="b"/>
              <a:pathLst>
                <a:path w="52796" h="173438" extrusionOk="0">
                  <a:moveTo>
                    <a:pt x="32899" y="0"/>
                  </a:moveTo>
                  <a:cubicBezTo>
                    <a:pt x="32986" y="375"/>
                    <a:pt x="33287" y="549"/>
                    <a:pt x="33368" y="937"/>
                  </a:cubicBezTo>
                  <a:cubicBezTo>
                    <a:pt x="34513" y="6664"/>
                    <a:pt x="24601" y="16455"/>
                    <a:pt x="23302" y="22938"/>
                  </a:cubicBezTo>
                  <a:cubicBezTo>
                    <a:pt x="18379" y="47564"/>
                    <a:pt x="-3909" y="118414"/>
                    <a:pt x="598" y="136457"/>
                  </a:cubicBezTo>
                  <a:cubicBezTo>
                    <a:pt x="2795" y="145223"/>
                    <a:pt x="9807" y="162683"/>
                    <a:pt x="20027" y="173439"/>
                  </a:cubicBezTo>
                  <a:cubicBezTo>
                    <a:pt x="20268" y="172816"/>
                    <a:pt x="20496" y="172180"/>
                    <a:pt x="20730" y="171563"/>
                  </a:cubicBezTo>
                  <a:cubicBezTo>
                    <a:pt x="25465" y="159227"/>
                    <a:pt x="29852" y="146670"/>
                    <a:pt x="33602" y="133878"/>
                  </a:cubicBezTo>
                  <a:cubicBezTo>
                    <a:pt x="33763" y="133336"/>
                    <a:pt x="33910" y="132786"/>
                    <a:pt x="34071" y="132244"/>
                  </a:cubicBezTo>
                  <a:cubicBezTo>
                    <a:pt x="34560" y="130563"/>
                    <a:pt x="34774" y="128781"/>
                    <a:pt x="35243" y="127094"/>
                  </a:cubicBezTo>
                  <a:cubicBezTo>
                    <a:pt x="38699" y="114637"/>
                    <a:pt x="41840" y="101979"/>
                    <a:pt x="44372" y="89174"/>
                  </a:cubicBezTo>
                  <a:cubicBezTo>
                    <a:pt x="45631" y="82483"/>
                    <a:pt x="46434" y="75598"/>
                    <a:pt x="47412" y="68814"/>
                  </a:cubicBezTo>
                  <a:cubicBezTo>
                    <a:pt x="47553" y="67876"/>
                    <a:pt x="47727" y="66939"/>
                    <a:pt x="47881" y="66001"/>
                  </a:cubicBezTo>
                  <a:cubicBezTo>
                    <a:pt x="48812" y="59599"/>
                    <a:pt x="50044" y="53310"/>
                    <a:pt x="50687" y="46814"/>
                  </a:cubicBezTo>
                  <a:cubicBezTo>
                    <a:pt x="50721" y="46506"/>
                    <a:pt x="50660" y="46184"/>
                    <a:pt x="50687" y="45876"/>
                  </a:cubicBezTo>
                  <a:cubicBezTo>
                    <a:pt x="50700" y="45722"/>
                    <a:pt x="50674" y="45561"/>
                    <a:pt x="50687" y="45407"/>
                  </a:cubicBezTo>
                  <a:cubicBezTo>
                    <a:pt x="52127" y="30486"/>
                    <a:pt x="52797" y="15303"/>
                    <a:pt x="52797" y="0"/>
                  </a:cubicBezTo>
                  <a:lnTo>
                    <a:pt x="3289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33"/>
            <p:cNvSpPr/>
            <p:nvPr/>
          </p:nvSpPr>
          <p:spPr>
            <a:xfrm>
              <a:off x="4755201" y="4183204"/>
              <a:ext cx="685590" cy="966866"/>
            </a:xfrm>
            <a:custGeom>
              <a:avLst/>
              <a:gdLst/>
              <a:ahLst/>
              <a:cxnLst/>
              <a:rect l="l" t="t" r="r" b="b"/>
              <a:pathLst>
                <a:path w="250444" h="353193" extrusionOk="0">
                  <a:moveTo>
                    <a:pt x="0" y="0"/>
                  </a:moveTo>
                  <a:cubicBezTo>
                    <a:pt x="0" y="30265"/>
                    <a:pt x="3302" y="59766"/>
                    <a:pt x="8660" y="88471"/>
                  </a:cubicBezTo>
                  <a:cubicBezTo>
                    <a:pt x="9222" y="91484"/>
                    <a:pt x="9450" y="94612"/>
                    <a:pt x="10066" y="97599"/>
                  </a:cubicBezTo>
                  <a:cubicBezTo>
                    <a:pt x="11593" y="105006"/>
                    <a:pt x="13816" y="112092"/>
                    <a:pt x="15685" y="119372"/>
                  </a:cubicBezTo>
                  <a:cubicBezTo>
                    <a:pt x="18183" y="129023"/>
                    <a:pt x="20567" y="138747"/>
                    <a:pt x="23641" y="148157"/>
                  </a:cubicBezTo>
                  <a:cubicBezTo>
                    <a:pt x="24874" y="151954"/>
                    <a:pt x="26293" y="155637"/>
                    <a:pt x="27619" y="159395"/>
                  </a:cubicBezTo>
                  <a:cubicBezTo>
                    <a:pt x="31531" y="170398"/>
                    <a:pt x="35589" y="181308"/>
                    <a:pt x="40257" y="191923"/>
                  </a:cubicBezTo>
                  <a:cubicBezTo>
                    <a:pt x="42561" y="197188"/>
                    <a:pt x="45267" y="202211"/>
                    <a:pt x="47752" y="207374"/>
                  </a:cubicBezTo>
                  <a:cubicBezTo>
                    <a:pt x="52540" y="217272"/>
                    <a:pt x="57295" y="227131"/>
                    <a:pt x="62727" y="236634"/>
                  </a:cubicBezTo>
                  <a:cubicBezTo>
                    <a:pt x="64669" y="240036"/>
                    <a:pt x="66792" y="243338"/>
                    <a:pt x="68814" y="246694"/>
                  </a:cubicBezTo>
                  <a:cubicBezTo>
                    <a:pt x="75143" y="257161"/>
                    <a:pt x="81854" y="267435"/>
                    <a:pt x="88946" y="277360"/>
                  </a:cubicBezTo>
                  <a:cubicBezTo>
                    <a:pt x="90949" y="280180"/>
                    <a:pt x="92965" y="283006"/>
                    <a:pt x="95027" y="285786"/>
                  </a:cubicBezTo>
                  <a:cubicBezTo>
                    <a:pt x="102984" y="296434"/>
                    <a:pt x="111516" y="306735"/>
                    <a:pt x="120310" y="316680"/>
                  </a:cubicBezTo>
                  <a:cubicBezTo>
                    <a:pt x="121662" y="318214"/>
                    <a:pt x="122908" y="319841"/>
                    <a:pt x="124288" y="321361"/>
                  </a:cubicBezTo>
                  <a:cubicBezTo>
                    <a:pt x="133055" y="331032"/>
                    <a:pt x="142150" y="340275"/>
                    <a:pt x="151673" y="349215"/>
                  </a:cubicBezTo>
                  <a:cubicBezTo>
                    <a:pt x="153126" y="350575"/>
                    <a:pt x="154647" y="351847"/>
                    <a:pt x="156120" y="353194"/>
                  </a:cubicBezTo>
                  <a:cubicBezTo>
                    <a:pt x="159348" y="352885"/>
                    <a:pt x="162603" y="352731"/>
                    <a:pt x="165483" y="351084"/>
                  </a:cubicBezTo>
                  <a:cubicBezTo>
                    <a:pt x="199378" y="331715"/>
                    <a:pt x="182407" y="322339"/>
                    <a:pt x="178589" y="295610"/>
                  </a:cubicBezTo>
                  <a:cubicBezTo>
                    <a:pt x="176594" y="281667"/>
                    <a:pt x="193096" y="282296"/>
                    <a:pt x="194502" y="272445"/>
                  </a:cubicBezTo>
                  <a:cubicBezTo>
                    <a:pt x="196042" y="261662"/>
                    <a:pt x="186532" y="249767"/>
                    <a:pt x="191462" y="239909"/>
                  </a:cubicBezTo>
                  <a:cubicBezTo>
                    <a:pt x="202445" y="217935"/>
                    <a:pt x="246386" y="213690"/>
                    <a:pt x="249976" y="192158"/>
                  </a:cubicBezTo>
                  <a:cubicBezTo>
                    <a:pt x="253552" y="170680"/>
                    <a:pt x="236005" y="136979"/>
                    <a:pt x="219550" y="123819"/>
                  </a:cubicBezTo>
                  <a:cubicBezTo>
                    <a:pt x="199337" y="107645"/>
                    <a:pt x="162134" y="111181"/>
                    <a:pt x="142779" y="96668"/>
                  </a:cubicBezTo>
                  <a:cubicBezTo>
                    <a:pt x="131642" y="88317"/>
                    <a:pt x="142223" y="69223"/>
                    <a:pt x="133885" y="59217"/>
                  </a:cubicBezTo>
                  <a:cubicBezTo>
                    <a:pt x="122212" y="45213"/>
                    <a:pt x="78345" y="35060"/>
                    <a:pt x="60389" y="32066"/>
                  </a:cubicBezTo>
                  <a:cubicBezTo>
                    <a:pt x="48260" y="30044"/>
                    <a:pt x="36406" y="34892"/>
                    <a:pt x="24345" y="29722"/>
                  </a:cubicBezTo>
                  <a:cubicBezTo>
                    <a:pt x="15035" y="25737"/>
                    <a:pt x="13448" y="11506"/>
                    <a:pt x="8191"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33"/>
            <p:cNvSpPr/>
            <p:nvPr/>
          </p:nvSpPr>
          <p:spPr>
            <a:xfrm>
              <a:off x="6872464" y="3482618"/>
              <a:ext cx="976272" cy="700696"/>
            </a:xfrm>
            <a:custGeom>
              <a:avLst/>
              <a:gdLst/>
              <a:ahLst/>
              <a:cxnLst/>
              <a:rect l="l" t="t" r="r" b="b"/>
              <a:pathLst>
                <a:path w="356629" h="255962" extrusionOk="0">
                  <a:moveTo>
                    <a:pt x="103593" y="0"/>
                  </a:moveTo>
                  <a:cubicBezTo>
                    <a:pt x="89328" y="0"/>
                    <a:pt x="77641" y="11479"/>
                    <a:pt x="77641" y="25744"/>
                  </a:cubicBezTo>
                  <a:cubicBezTo>
                    <a:pt x="77641" y="39266"/>
                    <a:pt x="88256" y="50149"/>
                    <a:pt x="101504" y="51274"/>
                  </a:cubicBezTo>
                  <a:lnTo>
                    <a:pt x="29716" y="51274"/>
                  </a:lnTo>
                  <a:cubicBezTo>
                    <a:pt x="13401" y="51274"/>
                    <a:pt x="0" y="62961"/>
                    <a:pt x="0" y="77226"/>
                  </a:cubicBezTo>
                  <a:cubicBezTo>
                    <a:pt x="0" y="91491"/>
                    <a:pt x="13401" y="102970"/>
                    <a:pt x="29716" y="102970"/>
                  </a:cubicBezTo>
                  <a:cubicBezTo>
                    <a:pt x="29716" y="102970"/>
                    <a:pt x="108094" y="103292"/>
                    <a:pt x="107156" y="103600"/>
                  </a:cubicBezTo>
                  <a:cubicBezTo>
                    <a:pt x="117042" y="106815"/>
                    <a:pt x="124529" y="116432"/>
                    <a:pt x="124522" y="128085"/>
                  </a:cubicBezTo>
                  <a:cubicBezTo>
                    <a:pt x="124522" y="139725"/>
                    <a:pt x="117028" y="149141"/>
                    <a:pt x="107156" y="152363"/>
                  </a:cubicBezTo>
                  <a:cubicBezTo>
                    <a:pt x="108094" y="152671"/>
                    <a:pt x="62995" y="152992"/>
                    <a:pt x="62995" y="152992"/>
                  </a:cubicBezTo>
                  <a:cubicBezTo>
                    <a:pt x="50899" y="152992"/>
                    <a:pt x="41228" y="164471"/>
                    <a:pt x="41228" y="178730"/>
                  </a:cubicBezTo>
                  <a:cubicBezTo>
                    <a:pt x="41228" y="192995"/>
                    <a:pt x="50899" y="204474"/>
                    <a:pt x="62995" y="204474"/>
                  </a:cubicBezTo>
                  <a:lnTo>
                    <a:pt x="137917" y="204474"/>
                  </a:lnTo>
                  <a:cubicBezTo>
                    <a:pt x="125031" y="204977"/>
                    <a:pt x="114691" y="216275"/>
                    <a:pt x="114691" y="230219"/>
                  </a:cubicBezTo>
                  <a:cubicBezTo>
                    <a:pt x="114691" y="244484"/>
                    <a:pt x="125453" y="255963"/>
                    <a:pt x="138754" y="255963"/>
                  </a:cubicBezTo>
                  <a:lnTo>
                    <a:pt x="332559" y="255963"/>
                  </a:lnTo>
                  <a:cubicBezTo>
                    <a:pt x="345860" y="255963"/>
                    <a:pt x="356629" y="244484"/>
                    <a:pt x="356629" y="230219"/>
                  </a:cubicBezTo>
                  <a:cubicBezTo>
                    <a:pt x="356629" y="215953"/>
                    <a:pt x="345860" y="204267"/>
                    <a:pt x="332559" y="204267"/>
                  </a:cubicBezTo>
                  <a:lnTo>
                    <a:pt x="240264" y="204267"/>
                  </a:lnTo>
                  <a:cubicBezTo>
                    <a:pt x="251938" y="203724"/>
                    <a:pt x="261193" y="192647"/>
                    <a:pt x="261193" y="178730"/>
                  </a:cubicBezTo>
                  <a:cubicBezTo>
                    <a:pt x="261193" y="166072"/>
                    <a:pt x="253384" y="156033"/>
                    <a:pt x="243191" y="153829"/>
                  </a:cubicBezTo>
                  <a:lnTo>
                    <a:pt x="307860" y="153829"/>
                  </a:lnTo>
                  <a:cubicBezTo>
                    <a:pt x="321161" y="153829"/>
                    <a:pt x="332137" y="142350"/>
                    <a:pt x="332137" y="128085"/>
                  </a:cubicBezTo>
                  <a:cubicBezTo>
                    <a:pt x="332137" y="113820"/>
                    <a:pt x="321161" y="102133"/>
                    <a:pt x="307860" y="102133"/>
                  </a:cubicBezTo>
                  <a:lnTo>
                    <a:pt x="272492" y="102133"/>
                  </a:lnTo>
                  <a:cubicBezTo>
                    <a:pt x="286322" y="99997"/>
                    <a:pt x="296977" y="89938"/>
                    <a:pt x="296977" y="77226"/>
                  </a:cubicBezTo>
                  <a:cubicBezTo>
                    <a:pt x="296984" y="63678"/>
                    <a:pt x="284955" y="52774"/>
                    <a:pt x="269773" y="51696"/>
                  </a:cubicBezTo>
                  <a:lnTo>
                    <a:pt x="311423" y="51696"/>
                  </a:lnTo>
                  <a:cubicBezTo>
                    <a:pt x="325688" y="51696"/>
                    <a:pt x="337375" y="40003"/>
                    <a:pt x="337375" y="25744"/>
                  </a:cubicBezTo>
                  <a:cubicBezTo>
                    <a:pt x="337375" y="11479"/>
                    <a:pt x="325688" y="0"/>
                    <a:pt x="311423" y="0"/>
                  </a:cubicBezTo>
                  <a:lnTo>
                    <a:pt x="103593"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33"/>
            <p:cNvSpPr/>
            <p:nvPr/>
          </p:nvSpPr>
          <p:spPr>
            <a:xfrm>
              <a:off x="7827116" y="3641804"/>
              <a:ext cx="151767" cy="141408"/>
            </a:xfrm>
            <a:custGeom>
              <a:avLst/>
              <a:gdLst/>
              <a:ahLst/>
              <a:cxnLst/>
              <a:rect l="l" t="t" r="r" b="b"/>
              <a:pathLst>
                <a:path w="55440" h="51656" extrusionOk="0">
                  <a:moveTo>
                    <a:pt x="25825" y="0"/>
                  </a:moveTo>
                  <a:lnTo>
                    <a:pt x="29616" y="0"/>
                  </a:lnTo>
                  <a:cubicBezTo>
                    <a:pt x="43881" y="0"/>
                    <a:pt x="55440" y="11560"/>
                    <a:pt x="55440" y="25824"/>
                  </a:cubicBezTo>
                  <a:lnTo>
                    <a:pt x="55440" y="25824"/>
                  </a:lnTo>
                  <a:cubicBezTo>
                    <a:pt x="55440" y="40090"/>
                    <a:pt x="43881" y="51656"/>
                    <a:pt x="29616" y="51656"/>
                  </a:cubicBezTo>
                  <a:lnTo>
                    <a:pt x="25825" y="51656"/>
                  </a:lnTo>
                  <a:cubicBezTo>
                    <a:pt x="11560" y="51656"/>
                    <a:pt x="0" y="40090"/>
                    <a:pt x="0" y="25824"/>
                  </a:cubicBezTo>
                  <a:lnTo>
                    <a:pt x="0" y="25824"/>
                  </a:lnTo>
                  <a:cubicBezTo>
                    <a:pt x="0" y="11560"/>
                    <a:pt x="11560" y="0"/>
                    <a:pt x="2582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33"/>
            <p:cNvSpPr/>
            <p:nvPr/>
          </p:nvSpPr>
          <p:spPr>
            <a:xfrm>
              <a:off x="4435949" y="4309127"/>
              <a:ext cx="1224363" cy="590969"/>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33"/>
            <p:cNvSpPr/>
            <p:nvPr/>
          </p:nvSpPr>
          <p:spPr>
            <a:xfrm>
              <a:off x="5294453" y="4309127"/>
              <a:ext cx="164562" cy="148501"/>
            </a:xfrm>
            <a:custGeom>
              <a:avLst/>
              <a:gdLst/>
              <a:ahLst/>
              <a:cxnLst/>
              <a:rect l="l" t="t" r="r" b="b"/>
              <a:pathLst>
                <a:path w="60114" h="54247" extrusionOk="0">
                  <a:moveTo>
                    <a:pt x="27124" y="0"/>
                  </a:moveTo>
                  <a:lnTo>
                    <a:pt x="32991" y="0"/>
                  </a:lnTo>
                  <a:cubicBezTo>
                    <a:pt x="47972" y="0"/>
                    <a:pt x="60115" y="12142"/>
                    <a:pt x="60115" y="27124"/>
                  </a:cubicBezTo>
                  <a:lnTo>
                    <a:pt x="60115" y="27124"/>
                  </a:lnTo>
                  <a:cubicBezTo>
                    <a:pt x="60115" y="42106"/>
                    <a:pt x="47972" y="54248"/>
                    <a:pt x="32991" y="54248"/>
                  </a:cubicBezTo>
                  <a:lnTo>
                    <a:pt x="27124" y="54248"/>
                  </a:lnTo>
                  <a:cubicBezTo>
                    <a:pt x="12142" y="54248"/>
                    <a:pt x="0" y="42106"/>
                    <a:pt x="0" y="27124"/>
                  </a:cubicBezTo>
                  <a:lnTo>
                    <a:pt x="0" y="27124"/>
                  </a:lnTo>
                  <a:cubicBezTo>
                    <a:pt x="0" y="12142"/>
                    <a:pt x="12142" y="0"/>
                    <a:pt x="2712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33"/>
            <p:cNvSpPr/>
            <p:nvPr/>
          </p:nvSpPr>
          <p:spPr>
            <a:xfrm>
              <a:off x="6070137" y="4183368"/>
              <a:ext cx="1309727" cy="1311432"/>
            </a:xfrm>
            <a:custGeom>
              <a:avLst/>
              <a:gdLst/>
              <a:ahLst/>
              <a:cxnLst/>
              <a:rect l="l" t="t" r="r" b="b"/>
              <a:pathLst>
                <a:path w="478439" h="479062" extrusionOk="0">
                  <a:moveTo>
                    <a:pt x="0" y="0"/>
                  </a:moveTo>
                  <a:lnTo>
                    <a:pt x="1045" y="210334"/>
                  </a:lnTo>
                  <a:lnTo>
                    <a:pt x="2304" y="479062"/>
                  </a:lnTo>
                  <a:cubicBezTo>
                    <a:pt x="80970" y="478506"/>
                    <a:pt x="154667" y="458180"/>
                    <a:pt x="219965" y="424017"/>
                  </a:cubicBezTo>
                  <a:cubicBezTo>
                    <a:pt x="227105" y="420280"/>
                    <a:pt x="234598" y="417206"/>
                    <a:pt x="241523" y="413134"/>
                  </a:cubicBezTo>
                  <a:cubicBezTo>
                    <a:pt x="264120" y="399833"/>
                    <a:pt x="285558" y="384597"/>
                    <a:pt x="305563" y="367928"/>
                  </a:cubicBezTo>
                  <a:cubicBezTo>
                    <a:pt x="325219" y="351579"/>
                    <a:pt x="343583" y="333651"/>
                    <a:pt x="360400" y="314350"/>
                  </a:cubicBezTo>
                  <a:cubicBezTo>
                    <a:pt x="360722" y="313974"/>
                    <a:pt x="361123" y="313680"/>
                    <a:pt x="361445" y="313305"/>
                  </a:cubicBezTo>
                  <a:cubicBezTo>
                    <a:pt x="361465" y="313251"/>
                    <a:pt x="361425" y="313151"/>
                    <a:pt x="361445" y="313097"/>
                  </a:cubicBezTo>
                  <a:cubicBezTo>
                    <a:pt x="397014" y="271989"/>
                    <a:pt x="425531" y="224820"/>
                    <a:pt x="445576" y="173292"/>
                  </a:cubicBezTo>
                  <a:cubicBezTo>
                    <a:pt x="445817" y="172669"/>
                    <a:pt x="446185" y="172019"/>
                    <a:pt x="446413" y="171403"/>
                  </a:cubicBezTo>
                  <a:cubicBezTo>
                    <a:pt x="451148" y="159074"/>
                    <a:pt x="455434" y="146523"/>
                    <a:pt x="459185" y="133731"/>
                  </a:cubicBezTo>
                  <a:cubicBezTo>
                    <a:pt x="459339" y="133189"/>
                    <a:pt x="459439" y="132813"/>
                    <a:pt x="459600" y="132271"/>
                  </a:cubicBezTo>
                  <a:cubicBezTo>
                    <a:pt x="460089" y="130590"/>
                    <a:pt x="460390" y="128721"/>
                    <a:pt x="460859" y="127034"/>
                  </a:cubicBezTo>
                  <a:cubicBezTo>
                    <a:pt x="464315" y="114577"/>
                    <a:pt x="467536" y="101959"/>
                    <a:pt x="470068" y="89154"/>
                  </a:cubicBezTo>
                  <a:cubicBezTo>
                    <a:pt x="471327" y="82463"/>
                    <a:pt x="472017" y="75639"/>
                    <a:pt x="472994" y="68855"/>
                  </a:cubicBezTo>
                  <a:cubicBezTo>
                    <a:pt x="473135" y="67917"/>
                    <a:pt x="473263" y="66859"/>
                    <a:pt x="473416" y="65921"/>
                  </a:cubicBezTo>
                  <a:cubicBezTo>
                    <a:pt x="474347" y="59519"/>
                    <a:pt x="475694" y="53170"/>
                    <a:pt x="476343" y="46667"/>
                  </a:cubicBezTo>
                  <a:cubicBezTo>
                    <a:pt x="476377" y="46358"/>
                    <a:pt x="476316" y="46137"/>
                    <a:pt x="476343" y="45830"/>
                  </a:cubicBezTo>
                  <a:cubicBezTo>
                    <a:pt x="476357" y="45675"/>
                    <a:pt x="476330" y="45568"/>
                    <a:pt x="476343" y="45414"/>
                  </a:cubicBezTo>
                  <a:cubicBezTo>
                    <a:pt x="477783" y="30486"/>
                    <a:pt x="478439" y="15297"/>
                    <a:pt x="478439" y="0"/>
                  </a:cubicBezTo>
                  <a:lnTo>
                    <a:pt x="458555" y="0"/>
                  </a:lnTo>
                  <a:lnTo>
                    <a:pt x="292168" y="0"/>
                  </a:lnTo>
                  <a:lnTo>
                    <a:pt x="279819" y="0"/>
                  </a:lnTo>
                  <a:lnTo>
                    <a:pt x="20721" y="0"/>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33"/>
            <p:cNvSpPr/>
            <p:nvPr/>
          </p:nvSpPr>
          <p:spPr>
            <a:xfrm>
              <a:off x="5081217" y="3370553"/>
              <a:ext cx="629398" cy="812753"/>
            </a:xfrm>
            <a:custGeom>
              <a:avLst/>
              <a:gdLst/>
              <a:ahLst/>
              <a:cxnLst/>
              <a:rect l="l" t="t" r="r" b="b"/>
              <a:pathLst>
                <a:path w="229917" h="296896" extrusionOk="0">
                  <a:moveTo>
                    <a:pt x="0" y="296896"/>
                  </a:moveTo>
                  <a:lnTo>
                    <a:pt x="113204" y="0"/>
                  </a:lnTo>
                  <a:lnTo>
                    <a:pt x="229917" y="296836"/>
                  </a:lnTo>
                  <a:lnTo>
                    <a:pt x="0" y="2968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33"/>
            <p:cNvSpPr/>
            <p:nvPr/>
          </p:nvSpPr>
          <p:spPr>
            <a:xfrm>
              <a:off x="5755416" y="3370553"/>
              <a:ext cx="629398" cy="812753"/>
            </a:xfrm>
            <a:custGeom>
              <a:avLst/>
              <a:gdLst/>
              <a:ahLst/>
              <a:cxnLst/>
              <a:rect l="l" t="t" r="r" b="b"/>
              <a:pathLst>
                <a:path w="229917" h="296896" extrusionOk="0">
                  <a:moveTo>
                    <a:pt x="0" y="296896"/>
                  </a:moveTo>
                  <a:lnTo>
                    <a:pt x="113204" y="0"/>
                  </a:lnTo>
                  <a:lnTo>
                    <a:pt x="229917" y="296836"/>
                  </a:lnTo>
                  <a:lnTo>
                    <a:pt x="0" y="2968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33"/>
            <p:cNvSpPr/>
            <p:nvPr/>
          </p:nvSpPr>
          <p:spPr>
            <a:xfrm>
              <a:off x="6429635" y="3370553"/>
              <a:ext cx="629398" cy="812753"/>
            </a:xfrm>
            <a:custGeom>
              <a:avLst/>
              <a:gdLst/>
              <a:ahLst/>
              <a:cxnLst/>
              <a:rect l="l" t="t" r="r" b="b"/>
              <a:pathLst>
                <a:path w="229917" h="296896" extrusionOk="0">
                  <a:moveTo>
                    <a:pt x="0" y="296896"/>
                  </a:moveTo>
                  <a:lnTo>
                    <a:pt x="113204" y="0"/>
                  </a:lnTo>
                  <a:lnTo>
                    <a:pt x="229917" y="296836"/>
                  </a:lnTo>
                  <a:lnTo>
                    <a:pt x="0" y="2968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33"/>
            <p:cNvSpPr/>
            <p:nvPr/>
          </p:nvSpPr>
          <p:spPr>
            <a:xfrm>
              <a:off x="4766474" y="3370443"/>
              <a:ext cx="629414" cy="812734"/>
            </a:xfrm>
            <a:custGeom>
              <a:avLst/>
              <a:gdLst/>
              <a:ahLst/>
              <a:cxnLst/>
              <a:rect l="l" t="t" r="r" b="b"/>
              <a:pathLst>
                <a:path w="229923" h="296889" extrusionOk="0">
                  <a:moveTo>
                    <a:pt x="0" y="296890"/>
                  </a:moveTo>
                  <a:lnTo>
                    <a:pt x="113211" y="0"/>
                  </a:lnTo>
                  <a:lnTo>
                    <a:pt x="229924"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33"/>
            <p:cNvSpPr/>
            <p:nvPr/>
          </p:nvSpPr>
          <p:spPr>
            <a:xfrm>
              <a:off x="4843886" y="3370315"/>
              <a:ext cx="471523" cy="812991"/>
            </a:xfrm>
            <a:custGeom>
              <a:avLst/>
              <a:gdLst/>
              <a:ahLst/>
              <a:cxnLst/>
              <a:rect l="l" t="t" r="r" b="b"/>
              <a:pathLst>
                <a:path w="172246" h="296983" extrusionOk="0">
                  <a:moveTo>
                    <a:pt x="84975" y="0"/>
                  </a:moveTo>
                  <a:lnTo>
                    <a:pt x="80367" y="11928"/>
                  </a:lnTo>
                  <a:lnTo>
                    <a:pt x="80367" y="12136"/>
                  </a:lnTo>
                  <a:lnTo>
                    <a:pt x="81204" y="104437"/>
                  </a:lnTo>
                  <a:lnTo>
                    <a:pt x="81204" y="104645"/>
                  </a:lnTo>
                  <a:lnTo>
                    <a:pt x="54623" y="79530"/>
                  </a:lnTo>
                  <a:lnTo>
                    <a:pt x="51067" y="88739"/>
                  </a:lnTo>
                  <a:lnTo>
                    <a:pt x="81204" y="117202"/>
                  </a:lnTo>
                  <a:lnTo>
                    <a:pt x="81834" y="195473"/>
                  </a:lnTo>
                  <a:lnTo>
                    <a:pt x="29301" y="145873"/>
                  </a:lnTo>
                  <a:lnTo>
                    <a:pt x="25952" y="155082"/>
                  </a:lnTo>
                  <a:lnTo>
                    <a:pt x="81834" y="208031"/>
                  </a:lnTo>
                  <a:lnTo>
                    <a:pt x="82463" y="288398"/>
                  </a:lnTo>
                  <a:lnTo>
                    <a:pt x="3349" y="213891"/>
                  </a:lnTo>
                  <a:cubicBezTo>
                    <a:pt x="3275" y="214078"/>
                    <a:pt x="0" y="222892"/>
                    <a:pt x="0" y="222892"/>
                  </a:cubicBezTo>
                  <a:lnTo>
                    <a:pt x="78485" y="296984"/>
                  </a:lnTo>
                  <a:lnTo>
                    <a:pt x="93554" y="296984"/>
                  </a:lnTo>
                  <a:lnTo>
                    <a:pt x="172247" y="222476"/>
                  </a:lnTo>
                  <a:lnTo>
                    <a:pt x="171202" y="219751"/>
                  </a:lnTo>
                  <a:lnTo>
                    <a:pt x="170780" y="218498"/>
                  </a:lnTo>
                  <a:lnTo>
                    <a:pt x="168898" y="213475"/>
                  </a:lnTo>
                  <a:lnTo>
                    <a:pt x="91672" y="286516"/>
                  </a:lnTo>
                  <a:lnTo>
                    <a:pt x="91043" y="207193"/>
                  </a:lnTo>
                  <a:lnTo>
                    <a:pt x="145873" y="155290"/>
                  </a:lnTo>
                  <a:lnTo>
                    <a:pt x="145873" y="155082"/>
                  </a:lnTo>
                  <a:lnTo>
                    <a:pt x="145873" y="154874"/>
                  </a:lnTo>
                  <a:lnTo>
                    <a:pt x="145666" y="154452"/>
                  </a:lnTo>
                  <a:lnTo>
                    <a:pt x="145250" y="153408"/>
                  </a:lnTo>
                  <a:lnTo>
                    <a:pt x="144199" y="150688"/>
                  </a:lnTo>
                  <a:lnTo>
                    <a:pt x="142525" y="146503"/>
                  </a:lnTo>
                  <a:lnTo>
                    <a:pt x="142317" y="146081"/>
                  </a:lnTo>
                  <a:lnTo>
                    <a:pt x="91043" y="194636"/>
                  </a:lnTo>
                  <a:lnTo>
                    <a:pt x="90413" y="117617"/>
                  </a:lnTo>
                  <a:lnTo>
                    <a:pt x="120135" y="89576"/>
                  </a:lnTo>
                  <a:lnTo>
                    <a:pt x="116573" y="80367"/>
                  </a:lnTo>
                  <a:lnTo>
                    <a:pt x="90413" y="105060"/>
                  </a:lnTo>
                  <a:lnTo>
                    <a:pt x="89576" y="11928"/>
                  </a:lnTo>
                  <a:lnTo>
                    <a:pt x="89576" y="11720"/>
                  </a:lnTo>
                  <a:lnTo>
                    <a:pt x="8497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33"/>
            <p:cNvSpPr/>
            <p:nvPr/>
          </p:nvSpPr>
          <p:spPr>
            <a:xfrm>
              <a:off x="5440693" y="3370443"/>
              <a:ext cx="629398" cy="812734"/>
            </a:xfrm>
            <a:custGeom>
              <a:avLst/>
              <a:gdLst/>
              <a:ahLst/>
              <a:cxnLst/>
              <a:rect l="l" t="t" r="r" b="b"/>
              <a:pathLst>
                <a:path w="229917" h="296889" extrusionOk="0">
                  <a:moveTo>
                    <a:pt x="0" y="296890"/>
                  </a:moveTo>
                  <a:lnTo>
                    <a:pt x="113204" y="0"/>
                  </a:lnTo>
                  <a:lnTo>
                    <a:pt x="229917"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33"/>
            <p:cNvSpPr/>
            <p:nvPr/>
          </p:nvSpPr>
          <p:spPr>
            <a:xfrm>
              <a:off x="5518104" y="3370315"/>
              <a:ext cx="471507" cy="812991"/>
            </a:xfrm>
            <a:custGeom>
              <a:avLst/>
              <a:gdLst/>
              <a:ahLst/>
              <a:cxnLst/>
              <a:rect l="l" t="t" r="r" b="b"/>
              <a:pathLst>
                <a:path w="172240" h="296983" extrusionOk="0">
                  <a:moveTo>
                    <a:pt x="84968" y="0"/>
                  </a:moveTo>
                  <a:lnTo>
                    <a:pt x="80367" y="11928"/>
                  </a:lnTo>
                  <a:lnTo>
                    <a:pt x="80367" y="12136"/>
                  </a:lnTo>
                  <a:lnTo>
                    <a:pt x="81204" y="104437"/>
                  </a:lnTo>
                  <a:lnTo>
                    <a:pt x="81204" y="104645"/>
                  </a:lnTo>
                  <a:lnTo>
                    <a:pt x="54623" y="79530"/>
                  </a:lnTo>
                  <a:lnTo>
                    <a:pt x="51067" y="88739"/>
                  </a:lnTo>
                  <a:lnTo>
                    <a:pt x="81204" y="117202"/>
                  </a:lnTo>
                  <a:lnTo>
                    <a:pt x="81827" y="195473"/>
                  </a:lnTo>
                  <a:lnTo>
                    <a:pt x="29301" y="145873"/>
                  </a:lnTo>
                  <a:lnTo>
                    <a:pt x="25952" y="155082"/>
                  </a:lnTo>
                  <a:lnTo>
                    <a:pt x="81827" y="208031"/>
                  </a:lnTo>
                  <a:lnTo>
                    <a:pt x="82457" y="288398"/>
                  </a:lnTo>
                  <a:lnTo>
                    <a:pt x="3349" y="213891"/>
                  </a:lnTo>
                  <a:cubicBezTo>
                    <a:pt x="3275" y="214078"/>
                    <a:pt x="-7" y="222892"/>
                    <a:pt x="0" y="222892"/>
                  </a:cubicBezTo>
                  <a:lnTo>
                    <a:pt x="78479" y="296984"/>
                  </a:lnTo>
                  <a:lnTo>
                    <a:pt x="93548" y="296984"/>
                  </a:lnTo>
                  <a:lnTo>
                    <a:pt x="172240" y="222476"/>
                  </a:lnTo>
                  <a:lnTo>
                    <a:pt x="171196" y="219751"/>
                  </a:lnTo>
                  <a:lnTo>
                    <a:pt x="170780" y="218498"/>
                  </a:lnTo>
                  <a:lnTo>
                    <a:pt x="168892" y="213475"/>
                  </a:lnTo>
                  <a:lnTo>
                    <a:pt x="91666" y="286516"/>
                  </a:lnTo>
                  <a:lnTo>
                    <a:pt x="91036" y="207193"/>
                  </a:lnTo>
                  <a:lnTo>
                    <a:pt x="145873" y="155290"/>
                  </a:lnTo>
                  <a:lnTo>
                    <a:pt x="145873" y="155082"/>
                  </a:lnTo>
                  <a:lnTo>
                    <a:pt x="145873" y="154874"/>
                  </a:lnTo>
                  <a:lnTo>
                    <a:pt x="145666" y="154452"/>
                  </a:lnTo>
                  <a:lnTo>
                    <a:pt x="145244" y="153408"/>
                  </a:lnTo>
                  <a:lnTo>
                    <a:pt x="144199" y="150688"/>
                  </a:lnTo>
                  <a:lnTo>
                    <a:pt x="142525" y="146503"/>
                  </a:lnTo>
                  <a:lnTo>
                    <a:pt x="142317" y="146081"/>
                  </a:lnTo>
                  <a:lnTo>
                    <a:pt x="91036" y="194636"/>
                  </a:lnTo>
                  <a:lnTo>
                    <a:pt x="90413" y="117617"/>
                  </a:lnTo>
                  <a:lnTo>
                    <a:pt x="120129" y="89576"/>
                  </a:lnTo>
                  <a:lnTo>
                    <a:pt x="116573" y="80367"/>
                  </a:lnTo>
                  <a:lnTo>
                    <a:pt x="90413" y="105060"/>
                  </a:lnTo>
                  <a:lnTo>
                    <a:pt x="89576" y="11928"/>
                  </a:lnTo>
                  <a:lnTo>
                    <a:pt x="89576" y="11720"/>
                  </a:lnTo>
                  <a:lnTo>
                    <a:pt x="849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33"/>
            <p:cNvSpPr/>
            <p:nvPr/>
          </p:nvSpPr>
          <p:spPr>
            <a:xfrm>
              <a:off x="6070137" y="3370443"/>
              <a:ext cx="629398" cy="812734"/>
            </a:xfrm>
            <a:custGeom>
              <a:avLst/>
              <a:gdLst/>
              <a:ahLst/>
              <a:cxnLst/>
              <a:rect l="l" t="t" r="r" b="b"/>
              <a:pathLst>
                <a:path w="229917" h="296889" extrusionOk="0">
                  <a:moveTo>
                    <a:pt x="0" y="296890"/>
                  </a:moveTo>
                  <a:lnTo>
                    <a:pt x="113211" y="0"/>
                  </a:lnTo>
                  <a:lnTo>
                    <a:pt x="229917"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33"/>
            <p:cNvSpPr/>
            <p:nvPr/>
          </p:nvSpPr>
          <p:spPr>
            <a:xfrm>
              <a:off x="6147548" y="3370315"/>
              <a:ext cx="471523" cy="812991"/>
            </a:xfrm>
            <a:custGeom>
              <a:avLst/>
              <a:gdLst/>
              <a:ahLst/>
              <a:cxnLst/>
              <a:rect l="l" t="t" r="r" b="b"/>
              <a:pathLst>
                <a:path w="172246" h="296983" extrusionOk="0">
                  <a:moveTo>
                    <a:pt x="84968" y="0"/>
                  </a:moveTo>
                  <a:lnTo>
                    <a:pt x="80367" y="11928"/>
                  </a:lnTo>
                  <a:lnTo>
                    <a:pt x="80367" y="12136"/>
                  </a:lnTo>
                  <a:lnTo>
                    <a:pt x="81204" y="104437"/>
                  </a:lnTo>
                  <a:lnTo>
                    <a:pt x="81204" y="104645"/>
                  </a:lnTo>
                  <a:lnTo>
                    <a:pt x="54623" y="79530"/>
                  </a:lnTo>
                  <a:lnTo>
                    <a:pt x="51067" y="88739"/>
                  </a:lnTo>
                  <a:lnTo>
                    <a:pt x="81204" y="117202"/>
                  </a:lnTo>
                  <a:lnTo>
                    <a:pt x="81834" y="195473"/>
                  </a:lnTo>
                  <a:lnTo>
                    <a:pt x="29301" y="145873"/>
                  </a:lnTo>
                  <a:lnTo>
                    <a:pt x="25952" y="155082"/>
                  </a:lnTo>
                  <a:lnTo>
                    <a:pt x="81834" y="208031"/>
                  </a:lnTo>
                  <a:lnTo>
                    <a:pt x="82456" y="288398"/>
                  </a:lnTo>
                  <a:lnTo>
                    <a:pt x="3349" y="213891"/>
                  </a:lnTo>
                  <a:cubicBezTo>
                    <a:pt x="3275" y="214078"/>
                    <a:pt x="-7" y="222892"/>
                    <a:pt x="0" y="222892"/>
                  </a:cubicBezTo>
                  <a:lnTo>
                    <a:pt x="78485" y="296984"/>
                  </a:lnTo>
                  <a:lnTo>
                    <a:pt x="93554" y="296984"/>
                  </a:lnTo>
                  <a:lnTo>
                    <a:pt x="172247" y="222476"/>
                  </a:lnTo>
                  <a:lnTo>
                    <a:pt x="171195" y="219751"/>
                  </a:lnTo>
                  <a:lnTo>
                    <a:pt x="170780" y="218498"/>
                  </a:lnTo>
                  <a:lnTo>
                    <a:pt x="168898" y="213475"/>
                  </a:lnTo>
                  <a:lnTo>
                    <a:pt x="91665" y="286516"/>
                  </a:lnTo>
                  <a:lnTo>
                    <a:pt x="91043" y="207193"/>
                  </a:lnTo>
                  <a:lnTo>
                    <a:pt x="145873" y="155290"/>
                  </a:lnTo>
                  <a:lnTo>
                    <a:pt x="145873" y="155082"/>
                  </a:lnTo>
                  <a:lnTo>
                    <a:pt x="145873" y="154874"/>
                  </a:lnTo>
                  <a:lnTo>
                    <a:pt x="145666" y="154452"/>
                  </a:lnTo>
                  <a:lnTo>
                    <a:pt x="145243" y="153408"/>
                  </a:lnTo>
                  <a:lnTo>
                    <a:pt x="144198" y="150688"/>
                  </a:lnTo>
                  <a:lnTo>
                    <a:pt x="142524" y="146503"/>
                  </a:lnTo>
                  <a:lnTo>
                    <a:pt x="142317" y="146081"/>
                  </a:lnTo>
                  <a:lnTo>
                    <a:pt x="91043" y="194636"/>
                  </a:lnTo>
                  <a:lnTo>
                    <a:pt x="90413" y="117617"/>
                  </a:lnTo>
                  <a:lnTo>
                    <a:pt x="120129" y="89576"/>
                  </a:lnTo>
                  <a:lnTo>
                    <a:pt x="116572" y="80367"/>
                  </a:lnTo>
                  <a:lnTo>
                    <a:pt x="90413" y="105060"/>
                  </a:lnTo>
                  <a:lnTo>
                    <a:pt x="89576" y="11928"/>
                  </a:lnTo>
                  <a:lnTo>
                    <a:pt x="89576" y="11720"/>
                  </a:lnTo>
                  <a:lnTo>
                    <a:pt x="849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33"/>
            <p:cNvSpPr/>
            <p:nvPr/>
          </p:nvSpPr>
          <p:spPr>
            <a:xfrm>
              <a:off x="6744356" y="3370443"/>
              <a:ext cx="629395" cy="812734"/>
            </a:xfrm>
            <a:custGeom>
              <a:avLst/>
              <a:gdLst/>
              <a:ahLst/>
              <a:cxnLst/>
              <a:rect l="l" t="t" r="r" b="b"/>
              <a:pathLst>
                <a:path w="229916" h="296889" extrusionOk="0">
                  <a:moveTo>
                    <a:pt x="0" y="296890"/>
                  </a:moveTo>
                  <a:lnTo>
                    <a:pt x="113204" y="0"/>
                  </a:lnTo>
                  <a:lnTo>
                    <a:pt x="229917" y="296836"/>
                  </a:lnTo>
                  <a:lnTo>
                    <a:pt x="0" y="2968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33"/>
            <p:cNvSpPr/>
            <p:nvPr/>
          </p:nvSpPr>
          <p:spPr>
            <a:xfrm>
              <a:off x="6821751" y="3370315"/>
              <a:ext cx="471523" cy="812991"/>
            </a:xfrm>
            <a:custGeom>
              <a:avLst/>
              <a:gdLst/>
              <a:ahLst/>
              <a:cxnLst/>
              <a:rect l="l" t="t" r="r" b="b"/>
              <a:pathLst>
                <a:path w="172246" h="296983" extrusionOk="0">
                  <a:moveTo>
                    <a:pt x="84975" y="0"/>
                  </a:moveTo>
                  <a:lnTo>
                    <a:pt x="80367" y="11928"/>
                  </a:lnTo>
                  <a:lnTo>
                    <a:pt x="80367" y="12136"/>
                  </a:lnTo>
                  <a:lnTo>
                    <a:pt x="81204" y="104437"/>
                  </a:lnTo>
                  <a:lnTo>
                    <a:pt x="81204" y="104645"/>
                  </a:lnTo>
                  <a:lnTo>
                    <a:pt x="54629" y="79530"/>
                  </a:lnTo>
                  <a:lnTo>
                    <a:pt x="51067" y="88739"/>
                  </a:lnTo>
                  <a:lnTo>
                    <a:pt x="81204" y="117202"/>
                  </a:lnTo>
                  <a:lnTo>
                    <a:pt x="81834" y="195473"/>
                  </a:lnTo>
                  <a:lnTo>
                    <a:pt x="29301" y="145873"/>
                  </a:lnTo>
                  <a:lnTo>
                    <a:pt x="25952" y="155082"/>
                  </a:lnTo>
                  <a:lnTo>
                    <a:pt x="81834" y="208031"/>
                  </a:lnTo>
                  <a:lnTo>
                    <a:pt x="82463" y="288398"/>
                  </a:lnTo>
                  <a:lnTo>
                    <a:pt x="3349" y="213891"/>
                  </a:lnTo>
                  <a:cubicBezTo>
                    <a:pt x="3282" y="214078"/>
                    <a:pt x="0" y="222892"/>
                    <a:pt x="0" y="222892"/>
                  </a:cubicBezTo>
                  <a:lnTo>
                    <a:pt x="78485" y="296984"/>
                  </a:lnTo>
                  <a:lnTo>
                    <a:pt x="93554" y="296984"/>
                  </a:lnTo>
                  <a:lnTo>
                    <a:pt x="172247" y="222476"/>
                  </a:lnTo>
                  <a:lnTo>
                    <a:pt x="171202" y="219751"/>
                  </a:lnTo>
                  <a:lnTo>
                    <a:pt x="170780" y="218498"/>
                  </a:lnTo>
                  <a:lnTo>
                    <a:pt x="168898" y="213475"/>
                  </a:lnTo>
                  <a:lnTo>
                    <a:pt x="91672" y="286516"/>
                  </a:lnTo>
                  <a:lnTo>
                    <a:pt x="91043" y="207193"/>
                  </a:lnTo>
                  <a:lnTo>
                    <a:pt x="145880" y="155290"/>
                  </a:lnTo>
                  <a:lnTo>
                    <a:pt x="145880" y="155082"/>
                  </a:lnTo>
                  <a:lnTo>
                    <a:pt x="145880" y="154874"/>
                  </a:lnTo>
                  <a:lnTo>
                    <a:pt x="145666" y="154452"/>
                  </a:lnTo>
                  <a:lnTo>
                    <a:pt x="145250" y="153408"/>
                  </a:lnTo>
                  <a:lnTo>
                    <a:pt x="144205" y="150688"/>
                  </a:lnTo>
                  <a:lnTo>
                    <a:pt x="142531" y="146503"/>
                  </a:lnTo>
                  <a:lnTo>
                    <a:pt x="142317" y="146081"/>
                  </a:lnTo>
                  <a:lnTo>
                    <a:pt x="91043" y="194636"/>
                  </a:lnTo>
                  <a:lnTo>
                    <a:pt x="90413" y="117617"/>
                  </a:lnTo>
                  <a:lnTo>
                    <a:pt x="120135" y="89576"/>
                  </a:lnTo>
                  <a:lnTo>
                    <a:pt x="116579" y="80367"/>
                  </a:lnTo>
                  <a:lnTo>
                    <a:pt x="90413" y="105060"/>
                  </a:lnTo>
                  <a:lnTo>
                    <a:pt x="89576" y="11928"/>
                  </a:lnTo>
                  <a:lnTo>
                    <a:pt x="89576" y="11720"/>
                  </a:lnTo>
                  <a:lnTo>
                    <a:pt x="8497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33"/>
            <p:cNvSpPr/>
            <p:nvPr/>
          </p:nvSpPr>
          <p:spPr>
            <a:xfrm>
              <a:off x="7722166" y="4309127"/>
              <a:ext cx="175123" cy="175123"/>
            </a:xfrm>
            <a:custGeom>
              <a:avLst/>
              <a:gdLst/>
              <a:ahLst/>
              <a:cxnLst/>
              <a:rect l="l" t="t" r="r" b="b"/>
              <a:pathLst>
                <a:path w="63972" h="63972" extrusionOk="0">
                  <a:moveTo>
                    <a:pt x="0" y="31986"/>
                  </a:moveTo>
                  <a:cubicBezTo>
                    <a:pt x="0" y="14325"/>
                    <a:pt x="14319" y="0"/>
                    <a:pt x="31986" y="0"/>
                  </a:cubicBezTo>
                  <a:cubicBezTo>
                    <a:pt x="49654" y="0"/>
                    <a:pt x="63972" y="14325"/>
                    <a:pt x="63972" y="31986"/>
                  </a:cubicBezTo>
                  <a:cubicBezTo>
                    <a:pt x="63972" y="49654"/>
                    <a:pt x="49654" y="63972"/>
                    <a:pt x="31986" y="63972"/>
                  </a:cubicBezTo>
                  <a:cubicBezTo>
                    <a:pt x="14319" y="63972"/>
                    <a:pt x="0" y="49654"/>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33"/>
            <p:cNvSpPr/>
            <p:nvPr/>
          </p:nvSpPr>
          <p:spPr>
            <a:xfrm>
              <a:off x="4260813" y="4664204"/>
              <a:ext cx="175123" cy="175123"/>
            </a:xfrm>
            <a:custGeom>
              <a:avLst/>
              <a:gdLst/>
              <a:ahLst/>
              <a:cxnLst/>
              <a:rect l="l" t="t" r="r" b="b"/>
              <a:pathLst>
                <a:path w="63972" h="63972" extrusionOk="0">
                  <a:moveTo>
                    <a:pt x="0" y="31986"/>
                  </a:moveTo>
                  <a:cubicBezTo>
                    <a:pt x="0" y="14319"/>
                    <a:pt x="14325" y="0"/>
                    <a:pt x="31986" y="0"/>
                  </a:cubicBezTo>
                  <a:cubicBezTo>
                    <a:pt x="49654" y="0"/>
                    <a:pt x="63972" y="14319"/>
                    <a:pt x="63972" y="31986"/>
                  </a:cubicBezTo>
                  <a:cubicBezTo>
                    <a:pt x="63972" y="49647"/>
                    <a:pt x="49654" y="63972"/>
                    <a:pt x="31986" y="63972"/>
                  </a:cubicBezTo>
                  <a:cubicBezTo>
                    <a:pt x="14325"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33"/>
            <p:cNvSpPr/>
            <p:nvPr/>
          </p:nvSpPr>
          <p:spPr>
            <a:xfrm>
              <a:off x="5623092" y="5033528"/>
              <a:ext cx="175123" cy="175123"/>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5" name="Google Shape;1095;p33"/>
          <p:cNvSpPr txBox="1">
            <a:spLocks noGrp="1"/>
          </p:cNvSpPr>
          <p:nvPr>
            <p:ph type="title"/>
          </p:nvPr>
        </p:nvSpPr>
        <p:spPr>
          <a:xfrm>
            <a:off x="3665254" y="1876044"/>
            <a:ext cx="8013993" cy="288706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6600" b="1" dirty="0">
                <a:latin typeface="Times New Roman" panose="02020603050405020304" pitchFamily="18" charset="0"/>
                <a:cs typeface="Times New Roman" panose="02020603050405020304" pitchFamily="18" charset="0"/>
              </a:rPr>
              <a:t>CẢM ƠN </a:t>
            </a:r>
            <a:r>
              <a:rPr lang="en-US" sz="6600" b="1">
                <a:latin typeface="Times New Roman" panose="02020603050405020304" pitchFamily="18" charset="0"/>
                <a:cs typeface="Times New Roman" panose="02020603050405020304" pitchFamily="18" charset="0"/>
              </a:rPr>
              <a:t>CÁC </a:t>
            </a:r>
            <a:r>
              <a:rPr lang="en-US" sz="6600" b="1" smtClean="0">
                <a:latin typeface="Times New Roman" panose="02020603050405020304" pitchFamily="18" charset="0"/>
                <a:cs typeface="Times New Roman" panose="02020603050405020304" pitchFamily="18" charset="0"/>
              </a:rPr>
              <a:t>EM </a:t>
            </a:r>
            <a:r>
              <a:rPr lang="en-US" sz="6600" b="1">
                <a:latin typeface="Times New Roman" panose="02020603050405020304" pitchFamily="18" charset="0"/>
                <a:cs typeface="Times New Roman" panose="02020603050405020304" pitchFamily="18" charset="0"/>
              </a:rPr>
              <a:t>ĐÃ </a:t>
            </a:r>
            <a:r>
              <a:rPr lang="en-US" sz="6600" b="1" smtClean="0">
                <a:latin typeface="Times New Roman" panose="02020603050405020304" pitchFamily="18" charset="0"/>
                <a:cs typeface="Times New Roman" panose="02020603050405020304" pitchFamily="18" charset="0"/>
              </a:rPr>
              <a:t>THEO DÕI!</a:t>
            </a:r>
            <a:endParaRPr sz="6600" b="1" dirty="0">
              <a:latin typeface="Times New Roman" panose="02020603050405020304" pitchFamily="18" charset="0"/>
              <a:cs typeface="Times New Roman" panose="02020603050405020304" pitchFamily="18" charset="0"/>
            </a:endParaRPr>
          </a:p>
        </p:txBody>
      </p:sp>
      <p:grpSp>
        <p:nvGrpSpPr>
          <p:cNvPr id="1103" name="Google Shape;1103;p33"/>
          <p:cNvGrpSpPr/>
          <p:nvPr/>
        </p:nvGrpSpPr>
        <p:grpSpPr>
          <a:xfrm>
            <a:off x="417520" y="1430755"/>
            <a:ext cx="1030461" cy="1030761"/>
            <a:chOff x="3041812" y="75577"/>
            <a:chExt cx="206088" cy="206148"/>
          </a:xfrm>
        </p:grpSpPr>
        <p:sp>
          <p:nvSpPr>
            <p:cNvPr id="1104" name="Google Shape;1104;p33"/>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33"/>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33"/>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7" name="Google Shape;1107;p33"/>
          <p:cNvGrpSpPr/>
          <p:nvPr/>
        </p:nvGrpSpPr>
        <p:grpSpPr>
          <a:xfrm flipH="1">
            <a:off x="9568720" y="329718"/>
            <a:ext cx="2420773" cy="1168445"/>
            <a:chOff x="581277" y="3084757"/>
            <a:chExt cx="2420773" cy="1168445"/>
          </a:xfrm>
        </p:grpSpPr>
        <p:sp>
          <p:nvSpPr>
            <p:cNvPr id="1108" name="Google Shape;1108;p33"/>
            <p:cNvSpPr/>
            <p:nvPr/>
          </p:nvSpPr>
          <p:spPr>
            <a:xfrm>
              <a:off x="581277" y="3084757"/>
              <a:ext cx="2420773" cy="1168445"/>
            </a:xfrm>
            <a:custGeom>
              <a:avLst/>
              <a:gdLst/>
              <a:ahLst/>
              <a:cxnLst/>
              <a:rect l="l" t="t" r="r" b="b"/>
              <a:pathLst>
                <a:path w="447256" h="215879" extrusionOk="0">
                  <a:moveTo>
                    <a:pt x="111972" y="0"/>
                  </a:moveTo>
                  <a:cubicBezTo>
                    <a:pt x="96990" y="0"/>
                    <a:pt x="84975" y="12229"/>
                    <a:pt x="84975" y="27211"/>
                  </a:cubicBezTo>
                  <a:cubicBezTo>
                    <a:pt x="84975" y="41068"/>
                    <a:pt x="95436" y="51957"/>
                    <a:pt x="108831" y="53578"/>
                  </a:cubicBezTo>
                  <a:lnTo>
                    <a:pt x="27003" y="53578"/>
                  </a:lnTo>
                  <a:cubicBezTo>
                    <a:pt x="12021" y="53578"/>
                    <a:pt x="0" y="65600"/>
                    <a:pt x="0" y="80575"/>
                  </a:cubicBezTo>
                  <a:cubicBezTo>
                    <a:pt x="7" y="95557"/>
                    <a:pt x="12021" y="107786"/>
                    <a:pt x="27003" y="107786"/>
                  </a:cubicBezTo>
                  <a:lnTo>
                    <a:pt x="75558" y="107786"/>
                  </a:lnTo>
                  <a:cubicBezTo>
                    <a:pt x="62519" y="109761"/>
                    <a:pt x="52326" y="120571"/>
                    <a:pt x="52326" y="134153"/>
                  </a:cubicBezTo>
                  <a:cubicBezTo>
                    <a:pt x="52326" y="149135"/>
                    <a:pt x="64555" y="161364"/>
                    <a:pt x="79530" y="161364"/>
                  </a:cubicBezTo>
                  <a:lnTo>
                    <a:pt x="229026" y="162509"/>
                  </a:lnTo>
                  <a:cubicBezTo>
                    <a:pt x="216141" y="164612"/>
                    <a:pt x="206215" y="175394"/>
                    <a:pt x="206215" y="188876"/>
                  </a:cubicBezTo>
                  <a:cubicBezTo>
                    <a:pt x="206215" y="203858"/>
                    <a:pt x="218230" y="215880"/>
                    <a:pt x="233212" y="215880"/>
                  </a:cubicBezTo>
                  <a:lnTo>
                    <a:pt x="420046" y="214734"/>
                  </a:lnTo>
                  <a:cubicBezTo>
                    <a:pt x="435028" y="214734"/>
                    <a:pt x="447257" y="202713"/>
                    <a:pt x="447257" y="187731"/>
                  </a:cubicBezTo>
                  <a:cubicBezTo>
                    <a:pt x="447257" y="172756"/>
                    <a:pt x="435028" y="160527"/>
                    <a:pt x="420046" y="160527"/>
                  </a:cubicBezTo>
                  <a:lnTo>
                    <a:pt x="352658" y="160527"/>
                  </a:lnTo>
                  <a:cubicBezTo>
                    <a:pt x="365597" y="158444"/>
                    <a:pt x="375676" y="147668"/>
                    <a:pt x="375676" y="134153"/>
                  </a:cubicBezTo>
                  <a:cubicBezTo>
                    <a:pt x="375676" y="120296"/>
                    <a:pt x="365034" y="109225"/>
                    <a:pt x="351606" y="107578"/>
                  </a:cubicBezTo>
                  <a:lnTo>
                    <a:pt x="213475" y="107578"/>
                  </a:lnTo>
                  <a:cubicBezTo>
                    <a:pt x="198500" y="107578"/>
                    <a:pt x="186271" y="95349"/>
                    <a:pt x="186271" y="80367"/>
                  </a:cubicBezTo>
                  <a:cubicBezTo>
                    <a:pt x="186271" y="65385"/>
                    <a:pt x="198500" y="53370"/>
                    <a:pt x="213475" y="53370"/>
                  </a:cubicBezTo>
                  <a:lnTo>
                    <a:pt x="281915" y="53370"/>
                  </a:lnTo>
                  <a:cubicBezTo>
                    <a:pt x="294820" y="51288"/>
                    <a:pt x="304940" y="40693"/>
                    <a:pt x="304940" y="27211"/>
                  </a:cubicBezTo>
                  <a:cubicBezTo>
                    <a:pt x="304940" y="12229"/>
                    <a:pt x="292711" y="0"/>
                    <a:pt x="277729" y="0"/>
                  </a:cubicBezTo>
                  <a:lnTo>
                    <a:pt x="11197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33"/>
            <p:cNvSpPr/>
            <p:nvPr/>
          </p:nvSpPr>
          <p:spPr>
            <a:xfrm>
              <a:off x="2405322" y="3099436"/>
              <a:ext cx="258607" cy="258607"/>
            </a:xfrm>
            <a:custGeom>
              <a:avLst/>
              <a:gdLst/>
              <a:ahLst/>
              <a:cxnLst/>
              <a:rect l="l" t="t" r="r" b="b"/>
              <a:pathLst>
                <a:path w="63972" h="63972" extrusionOk="0">
                  <a:moveTo>
                    <a:pt x="0" y="31986"/>
                  </a:moveTo>
                  <a:cubicBezTo>
                    <a:pt x="0" y="14319"/>
                    <a:pt x="14319" y="0"/>
                    <a:pt x="31986" y="0"/>
                  </a:cubicBezTo>
                  <a:cubicBezTo>
                    <a:pt x="49647" y="0"/>
                    <a:pt x="63972" y="14319"/>
                    <a:pt x="63972" y="31986"/>
                  </a:cubicBezTo>
                  <a:cubicBezTo>
                    <a:pt x="63972" y="49647"/>
                    <a:pt x="49647" y="63972"/>
                    <a:pt x="31986" y="63972"/>
                  </a:cubicBezTo>
                  <a:cubicBezTo>
                    <a:pt x="14319" y="63972"/>
                    <a:pt x="0" y="49647"/>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0" name="Google Shape;1110;p33"/>
          <p:cNvGrpSpPr/>
          <p:nvPr/>
        </p:nvGrpSpPr>
        <p:grpSpPr>
          <a:xfrm flipH="1">
            <a:off x="9308057" y="5236928"/>
            <a:ext cx="2491946" cy="1309146"/>
            <a:chOff x="9968793" y="4590490"/>
            <a:chExt cx="1524592" cy="800946"/>
          </a:xfrm>
        </p:grpSpPr>
        <p:sp>
          <p:nvSpPr>
            <p:cNvPr id="1111" name="Google Shape;1111;p33"/>
            <p:cNvSpPr/>
            <p:nvPr/>
          </p:nvSpPr>
          <p:spPr>
            <a:xfrm>
              <a:off x="9968793" y="4590490"/>
              <a:ext cx="1436908" cy="800946"/>
            </a:xfrm>
            <a:custGeom>
              <a:avLst/>
              <a:gdLst/>
              <a:ahLst/>
              <a:cxnLst/>
              <a:rect l="l" t="t" r="r" b="b"/>
              <a:pathLst>
                <a:path w="524898" h="292583" extrusionOk="0">
                  <a:moveTo>
                    <a:pt x="177055" y="0"/>
                  </a:moveTo>
                  <a:cubicBezTo>
                    <a:pt x="160506" y="0"/>
                    <a:pt x="147132" y="13375"/>
                    <a:pt x="147132" y="29930"/>
                  </a:cubicBezTo>
                  <a:cubicBezTo>
                    <a:pt x="147132" y="46479"/>
                    <a:pt x="160506" y="59854"/>
                    <a:pt x="177055" y="59854"/>
                  </a:cubicBezTo>
                  <a:lnTo>
                    <a:pt x="243405" y="59854"/>
                  </a:lnTo>
                  <a:cubicBezTo>
                    <a:pt x="232134" y="64160"/>
                    <a:pt x="224151" y="74909"/>
                    <a:pt x="224151" y="87694"/>
                  </a:cubicBezTo>
                  <a:cubicBezTo>
                    <a:pt x="224144" y="103506"/>
                    <a:pt x="236460" y="116077"/>
                    <a:pt x="251985" y="117202"/>
                  </a:cubicBezTo>
                  <a:lnTo>
                    <a:pt x="166172" y="117202"/>
                  </a:lnTo>
                  <a:cubicBezTo>
                    <a:pt x="149623" y="117202"/>
                    <a:pt x="136249" y="130577"/>
                    <a:pt x="136249" y="147132"/>
                  </a:cubicBezTo>
                  <a:cubicBezTo>
                    <a:pt x="136242" y="163681"/>
                    <a:pt x="149623" y="177270"/>
                    <a:pt x="166172" y="177270"/>
                  </a:cubicBezTo>
                  <a:cubicBezTo>
                    <a:pt x="154894" y="181570"/>
                    <a:pt x="146710" y="192312"/>
                    <a:pt x="146710" y="205104"/>
                  </a:cubicBezTo>
                  <a:cubicBezTo>
                    <a:pt x="146710" y="217514"/>
                    <a:pt x="154372" y="228176"/>
                    <a:pt x="165127" y="232730"/>
                  </a:cubicBezTo>
                  <a:lnTo>
                    <a:pt x="29930" y="232730"/>
                  </a:lnTo>
                  <a:cubicBezTo>
                    <a:pt x="13374" y="232730"/>
                    <a:pt x="0" y="246104"/>
                    <a:pt x="0" y="262660"/>
                  </a:cubicBezTo>
                  <a:cubicBezTo>
                    <a:pt x="0" y="279209"/>
                    <a:pt x="13374" y="292584"/>
                    <a:pt x="29930" y="292584"/>
                  </a:cubicBezTo>
                  <a:lnTo>
                    <a:pt x="273121" y="292584"/>
                  </a:lnTo>
                  <a:cubicBezTo>
                    <a:pt x="289677" y="292584"/>
                    <a:pt x="303051" y="279209"/>
                    <a:pt x="303051" y="262660"/>
                  </a:cubicBezTo>
                  <a:cubicBezTo>
                    <a:pt x="303051" y="250243"/>
                    <a:pt x="295389" y="239581"/>
                    <a:pt x="284634" y="235034"/>
                  </a:cubicBezTo>
                  <a:lnTo>
                    <a:pt x="417742" y="235034"/>
                  </a:lnTo>
                  <a:cubicBezTo>
                    <a:pt x="434291" y="235034"/>
                    <a:pt x="447672" y="221653"/>
                    <a:pt x="447672" y="205104"/>
                  </a:cubicBezTo>
                  <a:cubicBezTo>
                    <a:pt x="447665" y="188548"/>
                    <a:pt x="434291" y="175174"/>
                    <a:pt x="417742" y="175174"/>
                  </a:cubicBezTo>
                  <a:lnTo>
                    <a:pt x="314772" y="175174"/>
                  </a:lnTo>
                  <a:cubicBezTo>
                    <a:pt x="302308" y="171557"/>
                    <a:pt x="292798" y="160754"/>
                    <a:pt x="292798" y="147132"/>
                  </a:cubicBezTo>
                  <a:cubicBezTo>
                    <a:pt x="292798" y="133068"/>
                    <a:pt x="302750" y="121897"/>
                    <a:pt x="315816" y="118669"/>
                  </a:cubicBezTo>
                  <a:cubicBezTo>
                    <a:pt x="314162" y="118267"/>
                    <a:pt x="494968" y="117617"/>
                    <a:pt x="494968" y="117617"/>
                  </a:cubicBezTo>
                  <a:cubicBezTo>
                    <a:pt x="511524" y="117617"/>
                    <a:pt x="524898" y="104243"/>
                    <a:pt x="524898" y="87694"/>
                  </a:cubicBezTo>
                  <a:cubicBezTo>
                    <a:pt x="524898" y="71138"/>
                    <a:pt x="511517" y="57764"/>
                    <a:pt x="494968" y="57764"/>
                  </a:cubicBezTo>
                  <a:lnTo>
                    <a:pt x="428625" y="57764"/>
                  </a:lnTo>
                  <a:cubicBezTo>
                    <a:pt x="439936" y="53464"/>
                    <a:pt x="448087" y="42709"/>
                    <a:pt x="448087" y="29930"/>
                  </a:cubicBezTo>
                  <a:cubicBezTo>
                    <a:pt x="448087" y="13375"/>
                    <a:pt x="434498" y="0"/>
                    <a:pt x="417949" y="0"/>
                  </a:cubicBezTo>
                  <a:lnTo>
                    <a:pt x="177055"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33"/>
            <p:cNvSpPr/>
            <p:nvPr/>
          </p:nvSpPr>
          <p:spPr>
            <a:xfrm>
              <a:off x="11318262" y="5058366"/>
              <a:ext cx="175123" cy="175123"/>
            </a:xfrm>
            <a:custGeom>
              <a:avLst/>
              <a:gdLst/>
              <a:ahLst/>
              <a:cxnLst/>
              <a:rect l="l" t="t" r="r" b="b"/>
              <a:pathLst>
                <a:path w="63972" h="63972" extrusionOk="0">
                  <a:moveTo>
                    <a:pt x="0" y="31986"/>
                  </a:moveTo>
                  <a:cubicBezTo>
                    <a:pt x="0" y="14325"/>
                    <a:pt x="14319" y="0"/>
                    <a:pt x="31986" y="0"/>
                  </a:cubicBezTo>
                  <a:cubicBezTo>
                    <a:pt x="49654" y="0"/>
                    <a:pt x="63972" y="14325"/>
                    <a:pt x="63972" y="31986"/>
                  </a:cubicBezTo>
                  <a:cubicBezTo>
                    <a:pt x="63972" y="49654"/>
                    <a:pt x="49654" y="63972"/>
                    <a:pt x="31986" y="63972"/>
                  </a:cubicBezTo>
                  <a:cubicBezTo>
                    <a:pt x="14319" y="63972"/>
                    <a:pt x="0" y="49654"/>
                    <a:pt x="0" y="31986"/>
                  </a:cubicBezTo>
                  <a:close/>
                </a:path>
              </a:pathLst>
            </a:custGeom>
            <a:solidFill>
              <a:srgbClr val="FAFF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67387467"/>
              </p:ext>
            </p:extLst>
          </p:nvPr>
        </p:nvGraphicFramePr>
        <p:xfrm>
          <a:off x="3755868" y="104931"/>
          <a:ext cx="8326203" cy="6753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4152276" y="2707206"/>
            <a:ext cx="1214202" cy="774259"/>
          </a:xfrm>
          <a:prstGeom prst="rect">
            <a:avLst/>
          </a:prstGeom>
        </p:spPr>
      </p:pic>
      <p:grpSp>
        <p:nvGrpSpPr>
          <p:cNvPr id="4" name="Google Shape;716;p21"/>
          <p:cNvGrpSpPr/>
          <p:nvPr/>
        </p:nvGrpSpPr>
        <p:grpSpPr>
          <a:xfrm>
            <a:off x="4152276" y="5951096"/>
            <a:ext cx="1364104" cy="908236"/>
            <a:chOff x="3041812" y="75577"/>
            <a:chExt cx="206088" cy="206148"/>
          </a:xfrm>
        </p:grpSpPr>
        <p:sp>
          <p:nvSpPr>
            <p:cNvPr id="6" name="Google Shape;717;p21"/>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718;p21"/>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719;p21"/>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552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2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22"/>
          <p:cNvSpPr txBox="1">
            <a:spLocks noGrp="1"/>
          </p:cNvSpPr>
          <p:nvPr>
            <p:ph type="title"/>
          </p:nvPr>
        </p:nvSpPr>
        <p:spPr>
          <a:xfrm>
            <a:off x="3937059" y="2395950"/>
            <a:ext cx="7326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HÌNH THÀNH KIẾN THỨC</a:t>
            </a:r>
            <a:endParaRPr b="1" dirty="0">
              <a:latin typeface="Times New Roman" panose="02020603050405020304" pitchFamily="18" charset="0"/>
              <a:cs typeface="Times New Roman" panose="02020603050405020304" pitchFamily="18" charset="0"/>
            </a:endParaRPr>
          </a:p>
        </p:txBody>
      </p:sp>
      <p:sp>
        <p:nvSpPr>
          <p:cNvPr id="726" name="Google Shape;726;p22"/>
          <p:cNvSpPr/>
          <p:nvPr/>
        </p:nvSpPr>
        <p:spPr>
          <a:xfrm>
            <a:off x="1121825" y="3047250"/>
            <a:ext cx="1153508" cy="763501"/>
          </a:xfrm>
          <a:prstGeom prst="rect">
            <a:avLst/>
          </a:prstGeom>
        </p:spPr>
        <p:txBody>
          <a:bodyPr>
            <a:prstTxWarp prst="textPlain">
              <a:avLst/>
            </a:prstTxWarp>
          </a:bodyPr>
          <a:lstStyle/>
          <a:p>
            <a:pPr lvl="0" algn="ctr"/>
            <a:r>
              <a:rPr b="0" i="0" dirty="0">
                <a:ln>
                  <a:noFill/>
                </a:ln>
                <a:solidFill>
                  <a:schemeClr val="lt2"/>
                </a:solidFill>
                <a:latin typeface="Times New Roman" panose="02020603050405020304" pitchFamily="18" charset="0"/>
                <a:cs typeface="Times New Roman" panose="02020603050405020304" pitchFamily="18" charset="0"/>
              </a:rPr>
              <a:t>0</a:t>
            </a:r>
            <a:r>
              <a:rPr lang="en-US" b="0" i="0" dirty="0">
                <a:ln>
                  <a:noFill/>
                </a:ln>
                <a:solidFill>
                  <a:schemeClr val="lt2"/>
                </a:solidFill>
                <a:latin typeface="Times New Roman" panose="02020603050405020304" pitchFamily="18" charset="0"/>
                <a:cs typeface="Times New Roman" panose="02020603050405020304" pitchFamily="18" charset="0"/>
              </a:rPr>
              <a:t>2</a:t>
            </a:r>
            <a:endParaRPr b="0" i="0" dirty="0">
              <a:ln>
                <a:noFill/>
              </a:ln>
              <a:solidFill>
                <a:schemeClr val="l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2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 calcmode="lin" valueType="num">
                                      <p:cBhvr additive="base">
                                        <p:cTn id="7" dur="500" fill="hold"/>
                                        <p:tgtEl>
                                          <p:spTgt spid="726"/>
                                        </p:tgtEl>
                                        <p:attrNameLst>
                                          <p:attrName>ppt_x</p:attrName>
                                        </p:attrNameLst>
                                      </p:cBhvr>
                                      <p:tavLst>
                                        <p:tav tm="0">
                                          <p:val>
                                            <p:strVal val="#ppt_x"/>
                                          </p:val>
                                        </p:tav>
                                        <p:tav tm="100000">
                                          <p:val>
                                            <p:strVal val="#ppt_x"/>
                                          </p:val>
                                        </p:tav>
                                      </p:tavLst>
                                    </p:anim>
                                    <p:anim calcmode="lin" valueType="num">
                                      <p:cBhvr additive="base">
                                        <p:cTn id="8" dur="500" fill="hold"/>
                                        <p:tgtEl>
                                          <p:spTgt spid="7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25"/>
                                        </p:tgtEl>
                                        <p:attrNameLst>
                                          <p:attrName>style.visibility</p:attrName>
                                        </p:attrNameLst>
                                      </p:cBhvr>
                                      <p:to>
                                        <p:strVal val="visible"/>
                                      </p:to>
                                    </p:set>
                                    <p:anim calcmode="lin" valueType="num">
                                      <p:cBhvr>
                                        <p:cTn id="13" dur="1000" fill="hold"/>
                                        <p:tgtEl>
                                          <p:spTgt spid="725"/>
                                        </p:tgtEl>
                                        <p:attrNameLst>
                                          <p:attrName>ppt_w</p:attrName>
                                        </p:attrNameLst>
                                      </p:cBhvr>
                                      <p:tavLst>
                                        <p:tav tm="0">
                                          <p:val>
                                            <p:fltVal val="0"/>
                                          </p:val>
                                        </p:tav>
                                        <p:tav tm="100000">
                                          <p:val>
                                            <p:strVal val="#ppt_w"/>
                                          </p:val>
                                        </p:tav>
                                      </p:tavLst>
                                    </p:anim>
                                    <p:anim calcmode="lin" valueType="num">
                                      <p:cBhvr>
                                        <p:cTn id="14" dur="1000" fill="hold"/>
                                        <p:tgtEl>
                                          <p:spTgt spid="725"/>
                                        </p:tgtEl>
                                        <p:attrNameLst>
                                          <p:attrName>ppt_h</p:attrName>
                                        </p:attrNameLst>
                                      </p:cBhvr>
                                      <p:tavLst>
                                        <p:tav tm="0">
                                          <p:val>
                                            <p:fltVal val="0"/>
                                          </p:val>
                                        </p:tav>
                                        <p:tav tm="100000">
                                          <p:val>
                                            <p:strVal val="#ppt_h"/>
                                          </p:val>
                                        </p:tav>
                                      </p:tavLst>
                                    </p:anim>
                                    <p:anim calcmode="lin" valueType="num">
                                      <p:cBhvr>
                                        <p:cTn id="15" dur="1000" fill="hold"/>
                                        <p:tgtEl>
                                          <p:spTgt spid="725"/>
                                        </p:tgtEl>
                                        <p:attrNameLst>
                                          <p:attrName>style.rotation</p:attrName>
                                        </p:attrNameLst>
                                      </p:cBhvr>
                                      <p:tavLst>
                                        <p:tav tm="0">
                                          <p:val>
                                            <p:fltVal val="90"/>
                                          </p:val>
                                        </p:tav>
                                        <p:tav tm="100000">
                                          <p:val>
                                            <p:fltVal val="0"/>
                                          </p:val>
                                        </p:tav>
                                      </p:tavLst>
                                    </p:anim>
                                    <p:animEffect transition="in" filter="fade">
                                      <p:cBhvr>
                                        <p:cTn id="16"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p:bldP spid="7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21"/>
          <p:cNvSpPr txBox="1">
            <a:spLocks noGrp="1"/>
          </p:cNvSpPr>
          <p:nvPr>
            <p:ph type="title"/>
          </p:nvPr>
        </p:nvSpPr>
        <p:spPr>
          <a:xfrm>
            <a:off x="543958" y="43306"/>
            <a:ext cx="9519000" cy="1224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sz="3200" b="1" dirty="0" smtClean="0">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TÌM HIỂU VĂN BẢN</a:t>
            </a:r>
            <a:endParaRPr sz="3200" b="1" dirty="0">
              <a:latin typeface="Times New Roman" panose="02020603050405020304" pitchFamily="18" charset="0"/>
              <a:cs typeface="Times New Roman" panose="02020603050405020304" pitchFamily="18" charset="0"/>
            </a:endParaRPr>
          </a:p>
        </p:txBody>
      </p:sp>
      <p:sp>
        <p:nvSpPr>
          <p:cNvPr id="715" name="Google Shape;715;p21"/>
          <p:cNvSpPr txBox="1">
            <a:spLocks noGrp="1"/>
          </p:cNvSpPr>
          <p:nvPr>
            <p:ph type="body" idx="1"/>
          </p:nvPr>
        </p:nvSpPr>
        <p:spPr>
          <a:xfrm>
            <a:off x="1640541" y="2380129"/>
            <a:ext cx="7073934" cy="3280046"/>
          </a:xfrm>
          <a:prstGeom prst="rect">
            <a:avLst/>
          </a:prstGeom>
        </p:spPr>
        <p:txBody>
          <a:bodyPr spcFirstLastPara="1" wrap="square" lIns="121900" tIns="121900" rIns="121900" bIns="121900" anchor="t" anchorCtr="0">
            <a:noAutofit/>
          </a:bodyPr>
          <a:lstStyle/>
          <a:p>
            <a:pPr marL="107950" lvl="0" indent="0" algn="l" rtl="0">
              <a:lnSpc>
                <a:spcPct val="200000"/>
              </a:lnSpc>
              <a:spcBef>
                <a:spcPts val="0"/>
              </a:spcBef>
              <a:spcAft>
                <a:spcPts val="0"/>
              </a:spcAft>
              <a:buSzPts val="1900"/>
              <a:buNone/>
            </a:pPr>
            <a:r>
              <a:rPr lang="en" dirty="0"/>
              <a:t>.</a:t>
            </a:r>
            <a:endParaRPr dirty="0"/>
          </a:p>
          <a:p>
            <a:pPr marL="457200" lvl="0" indent="0" algn="l" rtl="0">
              <a:lnSpc>
                <a:spcPct val="200000"/>
              </a:lnSpc>
              <a:spcBef>
                <a:spcPts val="0"/>
              </a:spcBef>
              <a:spcAft>
                <a:spcPts val="0"/>
              </a:spcAft>
              <a:buNone/>
            </a:pPr>
            <a:endParaRPr dirty="0"/>
          </a:p>
        </p:txBody>
      </p:sp>
      <p:grpSp>
        <p:nvGrpSpPr>
          <p:cNvPr id="716" name="Google Shape;716;p21"/>
          <p:cNvGrpSpPr/>
          <p:nvPr/>
        </p:nvGrpSpPr>
        <p:grpSpPr>
          <a:xfrm>
            <a:off x="8230238" y="3494066"/>
            <a:ext cx="780072" cy="775591"/>
            <a:chOff x="3041812" y="75577"/>
            <a:chExt cx="206088" cy="206148"/>
          </a:xfrm>
        </p:grpSpPr>
        <p:sp>
          <p:nvSpPr>
            <p:cNvPr id="717" name="Google Shape;717;p21"/>
            <p:cNvSpPr/>
            <p:nvPr/>
          </p:nvSpPr>
          <p:spPr>
            <a:xfrm>
              <a:off x="3041812" y="75637"/>
              <a:ext cx="206088" cy="206088"/>
            </a:xfrm>
            <a:custGeom>
              <a:avLst/>
              <a:gdLst/>
              <a:ahLst/>
              <a:cxnLst/>
              <a:rect l="l" t="t" r="r" b="b"/>
              <a:pathLst>
                <a:path w="206088" h="206088" extrusionOk="0">
                  <a:moveTo>
                    <a:pt x="103044" y="206088"/>
                  </a:moveTo>
                  <a:lnTo>
                    <a:pt x="82490" y="179761"/>
                  </a:lnTo>
                  <a:lnTo>
                    <a:pt x="51522" y="192285"/>
                  </a:lnTo>
                  <a:lnTo>
                    <a:pt x="46887" y="159208"/>
                  </a:lnTo>
                  <a:lnTo>
                    <a:pt x="13803" y="154566"/>
                  </a:lnTo>
                  <a:lnTo>
                    <a:pt x="26327" y="123598"/>
                  </a:lnTo>
                  <a:lnTo>
                    <a:pt x="0" y="103044"/>
                  </a:lnTo>
                  <a:lnTo>
                    <a:pt x="26327" y="82490"/>
                  </a:lnTo>
                  <a:lnTo>
                    <a:pt x="13803" y="51522"/>
                  </a:lnTo>
                  <a:lnTo>
                    <a:pt x="46887" y="46888"/>
                  </a:lnTo>
                  <a:lnTo>
                    <a:pt x="51522" y="13810"/>
                  </a:lnTo>
                  <a:lnTo>
                    <a:pt x="82490" y="26334"/>
                  </a:lnTo>
                  <a:lnTo>
                    <a:pt x="103044" y="0"/>
                  </a:lnTo>
                  <a:lnTo>
                    <a:pt x="123598" y="26334"/>
                  </a:lnTo>
                  <a:lnTo>
                    <a:pt x="154566" y="13810"/>
                  </a:lnTo>
                  <a:lnTo>
                    <a:pt x="159201" y="46888"/>
                  </a:lnTo>
                  <a:lnTo>
                    <a:pt x="192278" y="51522"/>
                  </a:lnTo>
                  <a:lnTo>
                    <a:pt x="179761" y="82490"/>
                  </a:lnTo>
                  <a:lnTo>
                    <a:pt x="206088" y="103044"/>
                  </a:lnTo>
                  <a:lnTo>
                    <a:pt x="179761" y="123598"/>
                  </a:lnTo>
                  <a:lnTo>
                    <a:pt x="192278" y="154566"/>
                  </a:lnTo>
                  <a:lnTo>
                    <a:pt x="159201" y="159208"/>
                  </a:lnTo>
                  <a:lnTo>
                    <a:pt x="154566" y="192285"/>
                  </a:lnTo>
                  <a:lnTo>
                    <a:pt x="123598" y="179761"/>
                  </a:lnTo>
                  <a:lnTo>
                    <a:pt x="103044" y="206088"/>
                  </a:lnTo>
                  <a:close/>
                </a:path>
              </a:pathLst>
            </a:custGeom>
            <a:solidFill>
              <a:srgbClr val="FFC0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21"/>
            <p:cNvSpPr/>
            <p:nvPr/>
          </p:nvSpPr>
          <p:spPr>
            <a:xfrm>
              <a:off x="3086965" y="120790"/>
              <a:ext cx="115782" cy="115782"/>
            </a:xfrm>
            <a:custGeom>
              <a:avLst/>
              <a:gdLst/>
              <a:ahLst/>
              <a:cxnLst/>
              <a:rect l="l" t="t" r="r" b="b"/>
              <a:pathLst>
                <a:path w="115782" h="115782" extrusionOk="0">
                  <a:moveTo>
                    <a:pt x="0" y="57891"/>
                  </a:moveTo>
                  <a:cubicBezTo>
                    <a:pt x="0" y="25918"/>
                    <a:pt x="25918" y="0"/>
                    <a:pt x="57891" y="0"/>
                  </a:cubicBezTo>
                  <a:cubicBezTo>
                    <a:pt x="89864" y="0"/>
                    <a:pt x="115782" y="25918"/>
                    <a:pt x="115782" y="57891"/>
                  </a:cubicBezTo>
                  <a:cubicBezTo>
                    <a:pt x="115782" y="89864"/>
                    <a:pt x="89864" y="115782"/>
                    <a:pt x="57891" y="115782"/>
                  </a:cubicBezTo>
                  <a:cubicBezTo>
                    <a:pt x="25918" y="115782"/>
                    <a:pt x="0" y="89864"/>
                    <a:pt x="0" y="57891"/>
                  </a:cubicBezTo>
                  <a:close/>
                </a:path>
              </a:pathLst>
            </a:custGeom>
            <a:solidFill>
              <a:srgbClr val="F493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21"/>
            <p:cNvSpPr/>
            <p:nvPr/>
          </p:nvSpPr>
          <p:spPr>
            <a:xfrm>
              <a:off x="3144856" y="75577"/>
              <a:ext cx="102970" cy="206148"/>
            </a:xfrm>
            <a:custGeom>
              <a:avLst/>
              <a:gdLst/>
              <a:ahLst/>
              <a:cxnLst/>
              <a:rect l="l" t="t" r="r" b="b"/>
              <a:pathLst>
                <a:path w="102970" h="206148" extrusionOk="0">
                  <a:moveTo>
                    <a:pt x="0" y="0"/>
                  </a:moveTo>
                  <a:lnTo>
                    <a:pt x="0" y="45207"/>
                  </a:lnTo>
                  <a:lnTo>
                    <a:pt x="0" y="160942"/>
                  </a:lnTo>
                  <a:lnTo>
                    <a:pt x="0" y="206149"/>
                  </a:lnTo>
                  <a:lnTo>
                    <a:pt x="20507" y="179775"/>
                  </a:lnTo>
                  <a:lnTo>
                    <a:pt x="51482" y="192332"/>
                  </a:lnTo>
                  <a:lnTo>
                    <a:pt x="56090" y="159268"/>
                  </a:lnTo>
                  <a:lnTo>
                    <a:pt x="89154" y="154660"/>
                  </a:lnTo>
                  <a:lnTo>
                    <a:pt x="76597" y="123685"/>
                  </a:lnTo>
                  <a:lnTo>
                    <a:pt x="102970" y="103178"/>
                  </a:lnTo>
                  <a:lnTo>
                    <a:pt x="76597" y="82664"/>
                  </a:lnTo>
                  <a:lnTo>
                    <a:pt x="89154" y="51690"/>
                  </a:lnTo>
                  <a:lnTo>
                    <a:pt x="56090" y="46881"/>
                  </a:lnTo>
                  <a:lnTo>
                    <a:pt x="51482" y="13810"/>
                  </a:lnTo>
                  <a:lnTo>
                    <a:pt x="20507" y="26367"/>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TextBox 9">
            <a:extLst>
              <a:ext uri="{FF2B5EF4-FFF2-40B4-BE49-F238E27FC236}">
                <a16:creationId xmlns:a16="http://schemas.microsoft.com/office/drawing/2014/main" id="{02FEA21F-7E33-4DF6-BFF4-9A4ED84AF9B7}"/>
              </a:ext>
            </a:extLst>
          </p:cNvPr>
          <p:cNvSpPr txBox="1"/>
          <p:nvPr/>
        </p:nvSpPr>
        <p:spPr>
          <a:xfrm>
            <a:off x="130629" y="1563443"/>
            <a:ext cx="9407947" cy="1077218"/>
          </a:xfrm>
          <a:prstGeom prst="rect">
            <a:avLst/>
          </a:prstGeom>
          <a:noFill/>
        </p:spPr>
        <p:txBody>
          <a:bodyPr wrap="square">
            <a:spAutoFit/>
          </a:bodyPr>
          <a:lstStyle/>
          <a:p>
            <a:pPr marL="107950" lvl="0" algn="l" rtl="0">
              <a:lnSpc>
                <a:spcPct val="200000"/>
              </a:lnSpc>
              <a:spcBef>
                <a:spcPts val="0"/>
              </a:spcBef>
              <a:spcAft>
                <a:spcPts val="0"/>
              </a:spcAft>
              <a:buSzPts val="1900"/>
            </a:pP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Trình</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bày</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những</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nét</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chính</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về</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tác</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giả</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và</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văn</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a:t>
            </a:r>
            <a:r>
              <a:rPr lang="en-US" sz="3200" b="1" dirty="0" err="1"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bản</a:t>
            </a:r>
            <a:r>
              <a:rPr lang="en-US" sz="3200" b="1" dirty="0" smtClean="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rPr>
              <a:t> ? </a:t>
            </a:r>
            <a:endParaRPr lang="en-US" sz="3200" b="1" dirty="0">
              <a:ln w="12700">
                <a:solidFill>
                  <a:schemeClr val="accent5"/>
                </a:solidFill>
                <a:prstDash val="solid"/>
              </a:ln>
              <a:solidFill>
                <a:srgbClr val="0A0A0A"/>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200" fill="hold"/>
                                        <p:tgtEl>
                                          <p:spTgt spid="71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14"/>
                                        </p:tgtEl>
                                        <p:attrNameLst>
                                          <p:attrName>style.visibility</p:attrName>
                                        </p:attrNameLst>
                                      </p:cBhvr>
                                      <p:to>
                                        <p:strVal val="visible"/>
                                      </p:to>
                                    </p:set>
                                    <p:animEffect transition="in" filter="fade">
                                      <p:cBhvr>
                                        <p:cTn id="11" dur="1000"/>
                                        <p:tgtEl>
                                          <p:spTgt spid="714"/>
                                        </p:tgtEl>
                                      </p:cBhvr>
                                    </p:animEffect>
                                    <p:anim calcmode="lin" valueType="num">
                                      <p:cBhvr>
                                        <p:cTn id="12" dur="1000" fill="hold"/>
                                        <p:tgtEl>
                                          <p:spTgt spid="714"/>
                                        </p:tgtEl>
                                        <p:attrNameLst>
                                          <p:attrName>ppt_x</p:attrName>
                                        </p:attrNameLst>
                                      </p:cBhvr>
                                      <p:tavLst>
                                        <p:tav tm="0">
                                          <p:val>
                                            <p:strVal val="#ppt_x"/>
                                          </p:val>
                                        </p:tav>
                                        <p:tav tm="100000">
                                          <p:val>
                                            <p:strVal val="#ppt_x"/>
                                          </p:val>
                                        </p:tav>
                                      </p:tavLst>
                                    </p:anim>
                                    <p:anim calcmode="lin" valueType="num">
                                      <p:cBhvr>
                                        <p:cTn id="13" dur="1000" fill="hold"/>
                                        <p:tgtEl>
                                          <p:spTgt spid="7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8" name="Rectangle 7">
            <a:extLst>
              <a:ext uri="{FF2B5EF4-FFF2-40B4-BE49-F238E27FC236}">
                <a16:creationId xmlns:a16="http://schemas.microsoft.com/office/drawing/2014/main" id="{EF68EE21-7932-48F1-8750-191F60F0703F}"/>
              </a:ext>
            </a:extLst>
          </p:cNvPr>
          <p:cNvSpPr/>
          <p:nvPr/>
        </p:nvSpPr>
        <p:spPr>
          <a:xfrm>
            <a:off x="3619994" y="4910574"/>
            <a:ext cx="7307836" cy="18307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dirty="0" err="1">
                <a:solidFill>
                  <a:srgbClr val="0A0A0A"/>
                </a:solidFill>
                <a:latin typeface="Times New Roman" panose="02020603050405020304" pitchFamily="18" charset="0"/>
                <a:cs typeface="Times New Roman" panose="02020603050405020304" pitchFamily="18" charset="0"/>
              </a:rPr>
              <a:t>Sự</a:t>
            </a:r>
            <a:r>
              <a:rPr lang="en-US" sz="2400" dirty="0">
                <a:solidFill>
                  <a:srgbClr val="0A0A0A"/>
                </a:solidFill>
                <a:latin typeface="Times New Roman" panose="02020603050405020304" pitchFamily="18" charset="0"/>
                <a:cs typeface="Times New Roman" panose="02020603050405020304" pitchFamily="18" charset="0"/>
              </a:rPr>
              <a:t> </a:t>
            </a:r>
            <a:r>
              <a:rPr lang="en-US" sz="2400" dirty="0" err="1">
                <a:solidFill>
                  <a:srgbClr val="0A0A0A"/>
                </a:solidFill>
                <a:latin typeface="Times New Roman" panose="02020603050405020304" pitchFamily="18" charset="0"/>
                <a:cs typeface="Times New Roman" panose="02020603050405020304" pitchFamily="18" charset="0"/>
              </a:rPr>
              <a:t>nghiệp</a:t>
            </a:r>
            <a:r>
              <a:rPr lang="en-US" sz="2400" dirty="0" smtClean="0">
                <a:solidFill>
                  <a:srgbClr val="0A0A0A"/>
                </a:solidFill>
                <a:latin typeface="Times New Roman" panose="02020603050405020304" pitchFamily="18" charset="0"/>
                <a:cs typeface="Times New Roman" panose="02020603050405020304" pitchFamily="18" charset="0"/>
              </a:rPr>
              <a:t>:</a:t>
            </a:r>
          </a:p>
          <a:p>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nghệ</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sĩ</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đa</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tài</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nhạc</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sĩ</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thơ</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văn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viết</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kịch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phê</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bình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văn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học</a:t>
            </a:r>
            <a:endParaRPr lang="en-US" sz="2400" dirty="0" smtClean="0">
              <a:solidFill>
                <a:srgbClr val="0A0A0A"/>
              </a:solidFill>
              <a:latin typeface="Times New Roman" panose="02020603050405020304" pitchFamily="18" charset="0"/>
              <a:cs typeface="Times New Roman" panose="02020603050405020304" pitchFamily="18" charset="0"/>
            </a:endParaRPr>
          </a:p>
          <a:p>
            <a:r>
              <a:rPr lang="en-US" sz="2400" dirty="0" smtClean="0">
                <a:solidFill>
                  <a:srgbClr val="0A0A0A"/>
                </a:solidFill>
                <a:latin typeface="Times New Roman" panose="02020603050405020304" pitchFamily="18" charset="0"/>
                <a:cs typeface="Times New Roman" panose="02020603050405020304" pitchFamily="18" charset="0"/>
              </a:rPr>
              <a:t>+</a:t>
            </a:r>
            <a:r>
              <a:rPr lang="en-US" sz="2400" dirty="0" err="1" smtClean="0">
                <a:solidFill>
                  <a:srgbClr val="0A0A0A"/>
                </a:solidFill>
                <a:latin typeface="Times New Roman" panose="02020603050405020304" pitchFamily="18" charset="0"/>
                <a:cs typeface="Times New Roman" panose="02020603050405020304" pitchFamily="18" charset="0"/>
              </a:rPr>
              <a:t>Sáng</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tác</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nhiều</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thể</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loại</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nổi</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bật</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nhất</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thơ</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với</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những</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cách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tân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về</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hình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thức</a:t>
            </a:r>
            <a:endParaRPr lang="en-US" sz="2400" dirty="0">
              <a:solidFill>
                <a:srgbClr val="0A0A0A"/>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2344C9A-881E-4CDA-98EC-0D4FC6A3DD2D}"/>
              </a:ext>
            </a:extLst>
          </p:cNvPr>
          <p:cNvSpPr/>
          <p:nvPr/>
        </p:nvSpPr>
        <p:spPr>
          <a:xfrm>
            <a:off x="3619994" y="2864190"/>
            <a:ext cx="7307836" cy="18159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dirty="0" err="1">
                <a:solidFill>
                  <a:srgbClr val="0A0A0A"/>
                </a:solidFill>
                <a:latin typeface="Times New Roman" panose="02020603050405020304" pitchFamily="18" charset="0"/>
                <a:cs typeface="Times New Roman" panose="02020603050405020304" pitchFamily="18" charset="0"/>
              </a:rPr>
              <a:t>Cuộc</a:t>
            </a:r>
            <a:r>
              <a:rPr lang="en-US" sz="2400" dirty="0">
                <a:solidFill>
                  <a:srgbClr val="0A0A0A"/>
                </a:solidFill>
                <a:latin typeface="Times New Roman" panose="02020603050405020304" pitchFamily="18" charset="0"/>
                <a:cs typeface="Times New Roman" panose="02020603050405020304" pitchFamily="18" charset="0"/>
              </a:rPr>
              <a:t> </a:t>
            </a:r>
            <a:r>
              <a:rPr lang="en-US" sz="2400" dirty="0" err="1">
                <a:solidFill>
                  <a:srgbClr val="0A0A0A"/>
                </a:solidFill>
                <a:latin typeface="Times New Roman" panose="02020603050405020304" pitchFamily="18" charset="0"/>
                <a:cs typeface="Times New Roman" panose="02020603050405020304" pitchFamily="18" charset="0"/>
              </a:rPr>
              <a:t>đời</a:t>
            </a:r>
            <a:r>
              <a:rPr lang="en-US" sz="2400" dirty="0">
                <a:solidFill>
                  <a:srgbClr val="0A0A0A"/>
                </a:solidFill>
                <a:latin typeface="Times New Roman" panose="02020603050405020304" pitchFamily="18" charset="0"/>
                <a:cs typeface="Times New Roman" panose="02020603050405020304" pitchFamily="18" charset="0"/>
              </a:rPr>
              <a:t>: </a:t>
            </a:r>
          </a:p>
          <a:p>
            <a:r>
              <a:rPr lang="en-US" sz="2400" dirty="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Thuở</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nhỏ</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ông</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sinh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ra</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và</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lớn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lên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cùng</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gia</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đình</a:t>
            </a:r>
            <a:r>
              <a:rPr lang="en-US" sz="2400" dirty="0" smtClean="0">
                <a:solidFill>
                  <a:srgbClr val="0A0A0A"/>
                </a:solidFill>
                <a:latin typeface="Times New Roman" panose="02020603050405020304" pitchFamily="18" charset="0"/>
                <a:cs typeface="Times New Roman" panose="02020603050405020304" pitchFamily="18" charset="0"/>
              </a:rPr>
              <a:t> ở </a:t>
            </a:r>
            <a:r>
              <a:rPr lang="en-US" sz="2400" dirty="0" err="1" smtClean="0">
                <a:solidFill>
                  <a:srgbClr val="0A0A0A"/>
                </a:solidFill>
                <a:latin typeface="Times New Roman" panose="02020603050405020304" pitchFamily="18" charset="0"/>
                <a:cs typeface="Times New Roman" panose="02020603050405020304" pitchFamily="18" charset="0"/>
              </a:rPr>
              <a:t>Lào</a:t>
            </a:r>
            <a:r>
              <a:rPr lang="en-US" sz="2400" dirty="0" smtClean="0">
                <a:solidFill>
                  <a:srgbClr val="0A0A0A"/>
                </a:solidFill>
                <a:latin typeface="Times New Roman" panose="02020603050405020304" pitchFamily="18" charset="0"/>
                <a:cs typeface="Times New Roman" panose="02020603050405020304" pitchFamily="18" charset="0"/>
              </a:rPr>
              <a:t>. </a:t>
            </a:r>
            <a:endParaRPr lang="en-US" sz="2400" dirty="0">
              <a:solidFill>
                <a:srgbClr val="0A0A0A"/>
              </a:solidFill>
              <a:latin typeface="Times New Roman" panose="02020603050405020304" pitchFamily="18" charset="0"/>
              <a:cs typeface="Times New Roman" panose="02020603050405020304" pitchFamily="18" charset="0"/>
            </a:endParaRPr>
          </a:p>
          <a:p>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Năm</a:t>
            </a:r>
            <a:r>
              <a:rPr lang="en-US" sz="2400" dirty="0" smtClean="0">
                <a:solidFill>
                  <a:srgbClr val="0A0A0A"/>
                </a:solidFill>
                <a:latin typeface="Times New Roman" panose="02020603050405020304" pitchFamily="18" charset="0"/>
                <a:cs typeface="Times New Roman" panose="02020603050405020304" pitchFamily="18" charset="0"/>
              </a:rPr>
              <a:t> 1931 </a:t>
            </a:r>
            <a:r>
              <a:rPr lang="en-US" sz="2400" dirty="0" err="1" smtClean="0">
                <a:solidFill>
                  <a:srgbClr val="0A0A0A"/>
                </a:solidFill>
                <a:latin typeface="Times New Roman" panose="02020603050405020304" pitchFamily="18" charset="0"/>
                <a:cs typeface="Times New Roman" panose="02020603050405020304" pitchFamily="18" charset="0"/>
              </a:rPr>
              <a:t>theo</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gia</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đình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về</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nước</a:t>
            </a:r>
            <a:r>
              <a:rPr lang="en-US" sz="2400" dirty="0" smtClean="0">
                <a:solidFill>
                  <a:srgbClr val="0A0A0A"/>
                </a:solidFill>
                <a:latin typeface="Times New Roman" panose="02020603050405020304" pitchFamily="18" charset="0"/>
                <a:cs typeface="Times New Roman" panose="02020603050405020304" pitchFamily="18" charset="0"/>
              </a:rPr>
              <a:t>. </a:t>
            </a:r>
            <a:endParaRPr lang="en-US" sz="2400" dirty="0">
              <a:solidFill>
                <a:srgbClr val="0A0A0A"/>
              </a:solidFill>
              <a:latin typeface="Times New Roman" panose="02020603050405020304" pitchFamily="18" charset="0"/>
              <a:cs typeface="Times New Roman" panose="02020603050405020304" pitchFamily="18" charset="0"/>
            </a:endParaRPr>
          </a:p>
          <a:p>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Năm</a:t>
            </a:r>
            <a:r>
              <a:rPr lang="en-US" sz="2400" dirty="0" smtClean="0">
                <a:solidFill>
                  <a:srgbClr val="0A0A0A"/>
                </a:solidFill>
                <a:latin typeface="Times New Roman" panose="02020603050405020304" pitchFamily="18" charset="0"/>
                <a:cs typeface="Times New Roman" panose="02020603050405020304" pitchFamily="18" charset="0"/>
              </a:rPr>
              <a:t> 1941, </a:t>
            </a:r>
            <a:r>
              <a:rPr lang="en-US" sz="2400" dirty="0" err="1" smtClean="0">
                <a:solidFill>
                  <a:srgbClr val="0A0A0A"/>
                </a:solidFill>
                <a:latin typeface="Times New Roman" panose="02020603050405020304" pitchFamily="18" charset="0"/>
                <a:cs typeface="Times New Roman" panose="02020603050405020304" pitchFamily="18" charset="0"/>
              </a:rPr>
              <a:t>tham</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gia</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hoạt</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động</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cách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mạng</a:t>
            </a:r>
            <a:r>
              <a:rPr lang="en-US" sz="2400" dirty="0" smtClean="0">
                <a:solidFill>
                  <a:srgbClr val="0A0A0A"/>
                </a:solidFill>
                <a:latin typeface="Times New Roman" panose="02020603050405020304" pitchFamily="18" charset="0"/>
                <a:cs typeface="Times New Roman" panose="02020603050405020304" pitchFamily="18" charset="0"/>
              </a:rPr>
              <a:t> </a:t>
            </a:r>
            <a:endParaRPr lang="en-US" sz="2400" dirty="0">
              <a:solidFill>
                <a:srgbClr val="0A0A0A"/>
              </a:solidFill>
              <a:latin typeface="Times New Roman" panose="02020603050405020304" pitchFamily="18" charset="0"/>
              <a:cs typeface="Times New Roman" panose="02020603050405020304" pitchFamily="18" charset="0"/>
            </a:endParaRPr>
          </a:p>
        </p:txBody>
      </p:sp>
      <p:sp>
        <p:nvSpPr>
          <p:cNvPr id="731" name="Google Shape;731;p23"/>
          <p:cNvSpPr txBox="1">
            <a:spLocks noGrp="1"/>
          </p:cNvSpPr>
          <p:nvPr>
            <p:ph type="title"/>
          </p:nvPr>
        </p:nvSpPr>
        <p:spPr>
          <a:xfrm>
            <a:off x="762780" y="0"/>
            <a:ext cx="7794000" cy="7635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sz="3800" b="1" dirty="0">
                <a:latin typeface="Times New Roman" panose="02020603050405020304" pitchFamily="18" charset="0"/>
                <a:cs typeface="Times New Roman" panose="02020603050405020304" pitchFamily="18" charset="0"/>
              </a:rPr>
              <a:t>1. </a:t>
            </a:r>
            <a:r>
              <a:rPr lang="en-US" sz="3800" b="1" dirty="0" err="1">
                <a:latin typeface="Times New Roman" panose="02020603050405020304" pitchFamily="18" charset="0"/>
                <a:cs typeface="Times New Roman" panose="02020603050405020304" pitchFamily="18" charset="0"/>
              </a:rPr>
              <a:t>Tác</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giả</a:t>
            </a:r>
            <a:endParaRPr sz="3800" b="1" dirty="0">
              <a:latin typeface="Times New Roman" panose="02020603050405020304" pitchFamily="18" charset="0"/>
              <a:cs typeface="Times New Roman" panose="02020603050405020304" pitchFamily="18" charset="0"/>
            </a:endParaRPr>
          </a:p>
        </p:txBody>
      </p:sp>
      <p:sp>
        <p:nvSpPr>
          <p:cNvPr id="733" name="Google Shape;733;p23"/>
          <p:cNvSpPr/>
          <p:nvPr/>
        </p:nvSpPr>
        <p:spPr>
          <a:xfrm>
            <a:off x="10188502" y="2976073"/>
            <a:ext cx="100482" cy="154589"/>
          </a:xfrm>
          <a:custGeom>
            <a:avLst/>
            <a:gdLst/>
            <a:ahLst/>
            <a:cxnLst/>
            <a:rect l="l" t="t" r="r" b="b"/>
            <a:pathLst>
              <a:path w="158865" h="244409" extrusionOk="0">
                <a:moveTo>
                  <a:pt x="158866" y="164974"/>
                </a:moveTo>
                <a:cubicBezTo>
                  <a:pt x="158866" y="208968"/>
                  <a:pt x="123431" y="244410"/>
                  <a:pt x="79436" y="244410"/>
                </a:cubicBezTo>
                <a:cubicBezTo>
                  <a:pt x="35442" y="244410"/>
                  <a:pt x="0" y="208968"/>
                  <a:pt x="0" y="164974"/>
                </a:cubicBezTo>
                <a:cubicBezTo>
                  <a:pt x="0" y="120979"/>
                  <a:pt x="79436" y="0"/>
                  <a:pt x="79436" y="0"/>
                </a:cubicBezTo>
                <a:cubicBezTo>
                  <a:pt x="79436" y="0"/>
                  <a:pt x="158866" y="120979"/>
                  <a:pt x="158866" y="164974"/>
                </a:cubicBezTo>
                <a:close/>
              </a:path>
            </a:pathLst>
          </a:custGeom>
          <a:solidFill>
            <a:srgbClr val="64B5F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23"/>
          <p:cNvSpPr/>
          <p:nvPr/>
        </p:nvSpPr>
        <p:spPr>
          <a:xfrm>
            <a:off x="10288981" y="3094617"/>
            <a:ext cx="100482" cy="154589"/>
          </a:xfrm>
          <a:custGeom>
            <a:avLst/>
            <a:gdLst/>
            <a:ahLst/>
            <a:cxnLst/>
            <a:rect l="l" t="t" r="r" b="b"/>
            <a:pathLst>
              <a:path w="158865" h="244410" extrusionOk="0">
                <a:moveTo>
                  <a:pt x="158866" y="164974"/>
                </a:moveTo>
                <a:cubicBezTo>
                  <a:pt x="158866" y="208968"/>
                  <a:pt x="123424" y="244410"/>
                  <a:pt x="79430" y="244410"/>
                </a:cubicBezTo>
                <a:cubicBezTo>
                  <a:pt x="35435" y="244410"/>
                  <a:pt x="0" y="208968"/>
                  <a:pt x="0" y="164974"/>
                </a:cubicBezTo>
                <a:cubicBezTo>
                  <a:pt x="0" y="120980"/>
                  <a:pt x="79430" y="0"/>
                  <a:pt x="79430" y="0"/>
                </a:cubicBezTo>
                <a:cubicBezTo>
                  <a:pt x="79430" y="0"/>
                  <a:pt x="158866" y="120980"/>
                  <a:pt x="158866" y="164974"/>
                </a:cubicBezTo>
                <a:close/>
              </a:path>
            </a:pathLst>
          </a:custGeom>
          <a:solidFill>
            <a:srgbClr val="64B5F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23"/>
          <p:cNvSpPr/>
          <p:nvPr/>
        </p:nvSpPr>
        <p:spPr>
          <a:xfrm>
            <a:off x="10165227" y="3209029"/>
            <a:ext cx="100482" cy="154589"/>
          </a:xfrm>
          <a:custGeom>
            <a:avLst/>
            <a:gdLst/>
            <a:ahLst/>
            <a:cxnLst/>
            <a:rect l="l" t="t" r="r" b="b"/>
            <a:pathLst>
              <a:path w="158865" h="244409" extrusionOk="0">
                <a:moveTo>
                  <a:pt x="158866" y="164974"/>
                </a:moveTo>
                <a:cubicBezTo>
                  <a:pt x="158866" y="208968"/>
                  <a:pt x="123431" y="244410"/>
                  <a:pt x="79436" y="244410"/>
                </a:cubicBezTo>
                <a:cubicBezTo>
                  <a:pt x="35442" y="244410"/>
                  <a:pt x="0" y="208968"/>
                  <a:pt x="0" y="164974"/>
                </a:cubicBezTo>
                <a:cubicBezTo>
                  <a:pt x="0" y="120986"/>
                  <a:pt x="79436" y="0"/>
                  <a:pt x="79436" y="0"/>
                </a:cubicBezTo>
                <a:cubicBezTo>
                  <a:pt x="79436" y="0"/>
                  <a:pt x="158866" y="120986"/>
                  <a:pt x="158866" y="164974"/>
                </a:cubicBezTo>
                <a:close/>
              </a:path>
            </a:pathLst>
          </a:custGeom>
          <a:solidFill>
            <a:srgbClr val="64B5F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Flowchart: Terminator 2">
            <a:extLst>
              <a:ext uri="{FF2B5EF4-FFF2-40B4-BE49-F238E27FC236}">
                <a16:creationId xmlns:a16="http://schemas.microsoft.com/office/drawing/2014/main" id="{FE608273-FFD6-4872-AFE2-BDB26AB53115}"/>
              </a:ext>
            </a:extLst>
          </p:cNvPr>
          <p:cNvSpPr/>
          <p:nvPr/>
        </p:nvSpPr>
        <p:spPr>
          <a:xfrm>
            <a:off x="268569" y="5482422"/>
            <a:ext cx="2831518" cy="1008319"/>
          </a:xfrm>
          <a:prstGeom prst="flowChartTermina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err="1" smtClean="0">
                <a:solidFill>
                  <a:schemeClr val="bg1">
                    <a:lumMod val="40000"/>
                    <a:lumOff val="60000"/>
                  </a:schemeClr>
                </a:solidFill>
                <a:latin typeface="Times New Roman" panose="02020603050405020304" pitchFamily="18" charset="0"/>
                <a:cs typeface="Times New Roman" panose="02020603050405020304" pitchFamily="18" charset="0"/>
              </a:rPr>
              <a:t>Tác</a:t>
            </a:r>
            <a:r>
              <a:rPr lang="en-US" sz="280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40000"/>
                    <a:lumOff val="60000"/>
                  </a:schemeClr>
                </a:solidFill>
                <a:latin typeface="Times New Roman" panose="02020603050405020304" pitchFamily="18" charset="0"/>
                <a:cs typeface="Times New Roman" panose="02020603050405020304" pitchFamily="18" charset="0"/>
              </a:rPr>
              <a:t>giả</a:t>
            </a:r>
            <a:r>
              <a:rPr lang="en-US" sz="280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40000"/>
                    <a:lumOff val="60000"/>
                  </a:schemeClr>
                </a:solidFill>
                <a:latin typeface="Times New Roman" panose="02020603050405020304" pitchFamily="18" charset="0"/>
                <a:cs typeface="Times New Roman" panose="02020603050405020304" pitchFamily="18" charset="0"/>
              </a:rPr>
              <a:t>Nguyễn</a:t>
            </a:r>
            <a:r>
              <a:rPr lang="en-US" sz="280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40000"/>
                    <a:lumOff val="60000"/>
                  </a:schemeClr>
                </a:solidFill>
                <a:latin typeface="Times New Roman" panose="02020603050405020304" pitchFamily="18" charset="0"/>
                <a:cs typeface="Times New Roman" panose="02020603050405020304" pitchFamily="18" charset="0"/>
              </a:rPr>
              <a:t>Đình</a:t>
            </a:r>
            <a:r>
              <a:rPr lang="en-US" sz="2800" dirty="0" smtClean="0">
                <a:solidFill>
                  <a:schemeClr val="bg1">
                    <a:lumMod val="40000"/>
                    <a:lumOff val="6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40000"/>
                    <a:lumOff val="60000"/>
                  </a:schemeClr>
                </a:solidFill>
                <a:latin typeface="Times New Roman" panose="02020603050405020304" pitchFamily="18" charset="0"/>
                <a:cs typeface="Times New Roman" panose="02020603050405020304" pitchFamily="18" charset="0"/>
              </a:rPr>
              <a:t>Thi</a:t>
            </a:r>
            <a:endParaRPr lang="en-US" sz="2800" dirty="0">
              <a:solidFill>
                <a:schemeClr val="bg1">
                  <a:lumMod val="40000"/>
                  <a:lumOff val="6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15E6BBA-62A2-4813-AEDF-EE06FABA4595}"/>
              </a:ext>
            </a:extLst>
          </p:cNvPr>
          <p:cNvSpPr/>
          <p:nvPr/>
        </p:nvSpPr>
        <p:spPr>
          <a:xfrm>
            <a:off x="3610535" y="925824"/>
            <a:ext cx="6678446" cy="763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dirty="0" err="1">
                <a:solidFill>
                  <a:srgbClr val="0A0A0A"/>
                </a:solidFill>
                <a:latin typeface="Times New Roman" panose="02020603050405020304" pitchFamily="18" charset="0"/>
                <a:cs typeface="Times New Roman" panose="02020603050405020304" pitchFamily="18" charset="0"/>
              </a:rPr>
              <a:t>Tên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Nguyễn</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Đình</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Thi</a:t>
            </a:r>
            <a:r>
              <a:rPr lang="en-US" sz="2400" dirty="0" smtClean="0">
                <a:solidFill>
                  <a:srgbClr val="0A0A0A"/>
                </a:solidFill>
                <a:latin typeface="Times New Roman" panose="02020603050405020304" pitchFamily="18" charset="0"/>
                <a:cs typeface="Times New Roman" panose="02020603050405020304" pitchFamily="18" charset="0"/>
              </a:rPr>
              <a:t> </a:t>
            </a:r>
            <a:r>
              <a:rPr lang="vi-VN" sz="2400" dirty="0">
                <a:solidFill>
                  <a:schemeClr val="bg2"/>
                </a:solidFill>
                <a:latin typeface="+mj-lt"/>
              </a:rPr>
              <a:t>(1924 - 2003</a:t>
            </a:r>
            <a:r>
              <a:rPr lang="vi-VN" sz="2400" dirty="0" smtClean="0">
                <a:solidFill>
                  <a:schemeClr val="bg2"/>
                </a:solidFill>
                <a:latin typeface="+mj-lt"/>
              </a:rPr>
              <a:t>)</a:t>
            </a:r>
            <a:endParaRPr lang="en-US" sz="2400" dirty="0">
              <a:solidFill>
                <a:schemeClr val="bg2"/>
              </a:solidFill>
              <a:latin typeface="+mj-lt"/>
            </a:endParaRPr>
          </a:p>
        </p:txBody>
      </p:sp>
      <p:sp>
        <p:nvSpPr>
          <p:cNvPr id="10" name="Rectangle 9">
            <a:extLst>
              <a:ext uri="{FF2B5EF4-FFF2-40B4-BE49-F238E27FC236}">
                <a16:creationId xmlns:a16="http://schemas.microsoft.com/office/drawing/2014/main" id="{11501DF2-24E4-455B-9D94-9E3D3930614C}"/>
              </a:ext>
            </a:extLst>
          </p:cNvPr>
          <p:cNvSpPr/>
          <p:nvPr/>
        </p:nvSpPr>
        <p:spPr>
          <a:xfrm>
            <a:off x="3619994" y="2074943"/>
            <a:ext cx="7897458" cy="4613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69215" indent="173990">
              <a:lnSpc>
                <a:spcPct val="103000"/>
              </a:lnSpc>
            </a:pPr>
            <a:endParaRPr lang="en-US" sz="1600" dirty="0">
              <a:solidFill>
                <a:srgbClr val="0A0A0A"/>
              </a:solidFill>
              <a:latin typeface="Times New Roman" panose="02020603050405020304" pitchFamily="18" charset="0"/>
              <a:cs typeface="Times New Roman" panose="02020603050405020304" pitchFamily="18" charset="0"/>
            </a:endParaRPr>
          </a:p>
          <a:p>
            <a:pPr marL="69215" indent="173990">
              <a:lnSpc>
                <a:spcPct val="103000"/>
              </a:lnSpc>
            </a:pPr>
            <a:r>
              <a:rPr lang="en-US" sz="2400" dirty="0" err="1" smtClean="0">
                <a:solidFill>
                  <a:srgbClr val="0A0A0A"/>
                </a:solidFill>
                <a:latin typeface="Times New Roman" panose="02020603050405020304" pitchFamily="18" charset="0"/>
                <a:cs typeface="Times New Roman" panose="02020603050405020304" pitchFamily="18" charset="0"/>
              </a:rPr>
              <a:t>Quê</a:t>
            </a:r>
            <a:r>
              <a:rPr lang="en-US" sz="2400" dirty="0" smtClean="0">
                <a:solidFill>
                  <a:srgbClr val="0A0A0A"/>
                </a:solidFill>
                <a:latin typeface="Times New Roman" panose="02020603050405020304" pitchFamily="18" charset="0"/>
                <a:cs typeface="Times New Roman" panose="02020603050405020304" pitchFamily="18" charset="0"/>
              </a:rPr>
              <a:t> </a:t>
            </a:r>
            <a:r>
              <a:rPr lang="en-US" sz="2400" dirty="0" err="1" smtClean="0">
                <a:solidFill>
                  <a:srgbClr val="0A0A0A"/>
                </a:solidFill>
                <a:latin typeface="Times New Roman" panose="02020603050405020304" pitchFamily="18" charset="0"/>
                <a:cs typeface="Times New Roman" panose="02020603050405020304" pitchFamily="18" charset="0"/>
              </a:rPr>
              <a:t>quán</a:t>
            </a:r>
            <a:r>
              <a:rPr lang="en-US" sz="2400" dirty="0" smtClean="0">
                <a:solidFill>
                  <a:srgbClr val="0A0A0A"/>
                </a:solidFill>
                <a:latin typeface="Times New Roman" panose="02020603050405020304" pitchFamily="18" charset="0"/>
                <a:cs typeface="Times New Roman" panose="02020603050405020304" pitchFamily="18" charset="0"/>
              </a:rPr>
              <a:t>: </a:t>
            </a:r>
            <a:r>
              <a:rPr lang="vi-VN" sz="2400" kern="100" dirty="0">
                <a:solidFill>
                  <a:srgbClr val="181717"/>
                </a:solidFill>
                <a:latin typeface="Times New Roman" panose="02020603050405020304" pitchFamily="18" charset="0"/>
                <a:ea typeface="Calibri" panose="020F0502020204030204" pitchFamily="34" charset="0"/>
              </a:rPr>
              <a:t>làng Vũ Thạch (nay là phố Bà Triệu), Hà </a:t>
            </a:r>
            <a:r>
              <a:rPr lang="vi-VN" sz="2400" kern="100" dirty="0" smtClean="0">
                <a:solidFill>
                  <a:srgbClr val="181717"/>
                </a:solidFill>
                <a:latin typeface="Times New Roman" panose="02020603050405020304" pitchFamily="18" charset="0"/>
                <a:ea typeface="Calibri" panose="020F0502020204030204" pitchFamily="34" charset="0"/>
              </a:rPr>
              <a:t>Nội</a:t>
            </a:r>
            <a:endParaRPr lang="en-US" sz="2400" kern="100" dirty="0">
              <a:solidFill>
                <a:srgbClr val="181717"/>
              </a:solidFill>
              <a:latin typeface="Calibri" panose="020F0502020204030204" pitchFamily="34" charset="0"/>
              <a:ea typeface="Calibri" panose="020F0502020204030204" pitchFamily="34" charset="0"/>
            </a:endParaRPr>
          </a:p>
          <a:p>
            <a:endParaRPr lang="en-US" sz="2400" dirty="0">
              <a:solidFill>
                <a:srgbClr val="0A0A0A"/>
              </a:solidFill>
              <a:latin typeface="Times New Roman" panose="02020603050405020304" pitchFamily="18" charset="0"/>
              <a:cs typeface="Times New Roman" panose="02020603050405020304" pitchFamily="18" charset="0"/>
            </a:endParaRPr>
          </a:p>
        </p:txBody>
      </p:sp>
      <p:sp>
        <p:nvSpPr>
          <p:cNvPr id="9" name="Arrow: Down 8">
            <a:extLst>
              <a:ext uri="{FF2B5EF4-FFF2-40B4-BE49-F238E27FC236}">
                <a16:creationId xmlns:a16="http://schemas.microsoft.com/office/drawing/2014/main" id="{3335BF5A-9A5F-40BB-819F-52DBF1FB39DF}"/>
              </a:ext>
            </a:extLst>
          </p:cNvPr>
          <p:cNvSpPr/>
          <p:nvPr/>
        </p:nvSpPr>
        <p:spPr>
          <a:xfrm>
            <a:off x="5916706" y="1637617"/>
            <a:ext cx="484094" cy="37153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9BB8B222-DC52-4582-85C4-6C9474C5290E}"/>
              </a:ext>
            </a:extLst>
          </p:cNvPr>
          <p:cNvSpPr/>
          <p:nvPr/>
        </p:nvSpPr>
        <p:spPr>
          <a:xfrm>
            <a:off x="5959472" y="2535129"/>
            <a:ext cx="484094" cy="490975"/>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5F2F1432-48F6-4D6F-8DD9-5BB46953452A}"/>
              </a:ext>
            </a:extLst>
          </p:cNvPr>
          <p:cNvSpPr/>
          <p:nvPr/>
        </p:nvSpPr>
        <p:spPr>
          <a:xfrm>
            <a:off x="5987248" y="4543212"/>
            <a:ext cx="484094" cy="360179"/>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28" name="Picture 4" descr="https://afamilycdn.com/150157425591193600/2022/3/17/scan0073-16475203136484142595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69" y="1139252"/>
            <a:ext cx="3104217" cy="4194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33"/>
                                        </p:tgtEl>
                                        <p:attrNameLst>
                                          <p:attrName>style.visibility</p:attrName>
                                        </p:attrNameLst>
                                      </p:cBhvr>
                                      <p:to>
                                        <p:strVal val="visible"/>
                                      </p:to>
                                    </p:set>
                                    <p:anim calcmode="lin" valueType="num">
                                      <p:cBhvr additive="base">
                                        <p:cTn id="7" dur="1000"/>
                                        <p:tgtEl>
                                          <p:spTgt spid="733"/>
                                        </p:tgtEl>
                                        <p:attrNameLst>
                                          <p:attrName>ppt_w</p:attrName>
                                        </p:attrNameLst>
                                      </p:cBhvr>
                                      <p:tavLst>
                                        <p:tav tm="0">
                                          <p:val>
                                            <p:strVal val="0"/>
                                          </p:val>
                                        </p:tav>
                                        <p:tav tm="100000">
                                          <p:val>
                                            <p:strVal val="#ppt_w"/>
                                          </p:val>
                                        </p:tav>
                                      </p:tavLst>
                                    </p:anim>
                                    <p:anim calcmode="lin" valueType="num">
                                      <p:cBhvr additive="base">
                                        <p:cTn id="8" dur="1000"/>
                                        <p:tgtEl>
                                          <p:spTgt spid="73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734"/>
                                        </p:tgtEl>
                                        <p:attrNameLst>
                                          <p:attrName>style.visibility</p:attrName>
                                        </p:attrNameLst>
                                      </p:cBhvr>
                                      <p:to>
                                        <p:strVal val="visible"/>
                                      </p:to>
                                    </p:set>
                                    <p:anim calcmode="lin" valueType="num">
                                      <p:cBhvr additive="base">
                                        <p:cTn id="12" dur="1000"/>
                                        <p:tgtEl>
                                          <p:spTgt spid="734"/>
                                        </p:tgtEl>
                                        <p:attrNameLst>
                                          <p:attrName>ppt_w</p:attrName>
                                        </p:attrNameLst>
                                      </p:cBhvr>
                                      <p:tavLst>
                                        <p:tav tm="0">
                                          <p:val>
                                            <p:strVal val="0"/>
                                          </p:val>
                                        </p:tav>
                                        <p:tav tm="100000">
                                          <p:val>
                                            <p:strVal val="#ppt_w"/>
                                          </p:val>
                                        </p:tav>
                                      </p:tavLst>
                                    </p:anim>
                                    <p:anim calcmode="lin" valueType="num">
                                      <p:cBhvr additive="base">
                                        <p:cTn id="13" dur="1000"/>
                                        <p:tgtEl>
                                          <p:spTgt spid="734"/>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735"/>
                                        </p:tgtEl>
                                        <p:attrNameLst>
                                          <p:attrName>style.visibility</p:attrName>
                                        </p:attrNameLst>
                                      </p:cBhvr>
                                      <p:to>
                                        <p:strVal val="visible"/>
                                      </p:to>
                                    </p:set>
                                    <p:anim calcmode="lin" valueType="num">
                                      <p:cBhvr additive="base">
                                        <p:cTn id="17" dur="1000"/>
                                        <p:tgtEl>
                                          <p:spTgt spid="735"/>
                                        </p:tgtEl>
                                        <p:attrNameLst>
                                          <p:attrName>ppt_w</p:attrName>
                                        </p:attrNameLst>
                                      </p:cBhvr>
                                      <p:tavLst>
                                        <p:tav tm="0">
                                          <p:val>
                                            <p:strVal val="0"/>
                                          </p:val>
                                        </p:tav>
                                        <p:tav tm="100000">
                                          <p:val>
                                            <p:strVal val="#ppt_w"/>
                                          </p:val>
                                        </p:tav>
                                      </p:tavLst>
                                    </p:anim>
                                    <p:anim calcmode="lin" valueType="num">
                                      <p:cBhvr additive="base">
                                        <p:cTn id="18" dur="1000"/>
                                        <p:tgtEl>
                                          <p:spTgt spid="7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049" y="302067"/>
            <a:ext cx="2126886" cy="2409824"/>
          </a:xfrm>
          <a:prstGeom prst="rect">
            <a:avLst/>
          </a:prstGeom>
        </p:spPr>
      </p:pic>
      <p:pic>
        <p:nvPicPr>
          <p:cNvPr id="5" name="Picture 4"/>
          <p:cNvPicPr>
            <a:picLocks noChangeAspect="1"/>
          </p:cNvPicPr>
          <p:nvPr/>
        </p:nvPicPr>
        <p:blipFill>
          <a:blip r:embed="rId3"/>
          <a:stretch>
            <a:fillRect/>
          </a:stretch>
        </p:blipFill>
        <p:spPr>
          <a:xfrm>
            <a:off x="2941428" y="330916"/>
            <a:ext cx="3838575" cy="2380976"/>
          </a:xfrm>
          <a:prstGeom prst="rect">
            <a:avLst/>
          </a:prstGeom>
        </p:spPr>
      </p:pic>
      <p:pic>
        <p:nvPicPr>
          <p:cNvPr id="6" name="Picture 5"/>
          <p:cNvPicPr>
            <a:picLocks noChangeAspect="1"/>
          </p:cNvPicPr>
          <p:nvPr/>
        </p:nvPicPr>
        <p:blipFill>
          <a:blip r:embed="rId4"/>
          <a:stretch>
            <a:fillRect/>
          </a:stretch>
        </p:blipFill>
        <p:spPr>
          <a:xfrm>
            <a:off x="406452" y="3466865"/>
            <a:ext cx="4375410" cy="2828925"/>
          </a:xfrm>
          <a:prstGeom prst="rect">
            <a:avLst/>
          </a:prstGeom>
        </p:spPr>
      </p:pic>
      <p:pic>
        <p:nvPicPr>
          <p:cNvPr id="7" name="Picture 6"/>
          <p:cNvPicPr>
            <a:picLocks noChangeAspect="1"/>
          </p:cNvPicPr>
          <p:nvPr/>
        </p:nvPicPr>
        <p:blipFill>
          <a:blip r:embed="rId5"/>
          <a:stretch>
            <a:fillRect/>
          </a:stretch>
        </p:blipFill>
        <p:spPr>
          <a:xfrm>
            <a:off x="5760984" y="3466865"/>
            <a:ext cx="2247900" cy="2828925"/>
          </a:xfrm>
          <a:prstGeom prst="rect">
            <a:avLst/>
          </a:prstGeom>
        </p:spPr>
      </p:pic>
      <p:pic>
        <p:nvPicPr>
          <p:cNvPr id="8" name="Picture 7"/>
          <p:cNvPicPr>
            <a:picLocks noChangeAspect="1"/>
          </p:cNvPicPr>
          <p:nvPr/>
        </p:nvPicPr>
        <p:blipFill>
          <a:blip r:embed="rId6"/>
          <a:stretch>
            <a:fillRect/>
          </a:stretch>
        </p:blipFill>
        <p:spPr>
          <a:xfrm>
            <a:off x="7540671" y="302066"/>
            <a:ext cx="3914775" cy="2409825"/>
          </a:xfrm>
          <a:prstGeom prst="rect">
            <a:avLst/>
          </a:prstGeom>
        </p:spPr>
      </p:pic>
      <p:sp>
        <p:nvSpPr>
          <p:cNvPr id="9" name="Heart 8"/>
          <p:cNvSpPr/>
          <p:nvPr/>
        </p:nvSpPr>
        <p:spPr>
          <a:xfrm>
            <a:off x="2353146" y="967333"/>
            <a:ext cx="465005" cy="831488"/>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6875214" y="967332"/>
            <a:ext cx="570245" cy="831488"/>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866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B072BAE-695F-45FF-ABA1-708272402E4D}"/>
              </a:ext>
            </a:extLst>
          </p:cNvPr>
          <p:cNvSpPr txBox="1"/>
          <p:nvPr/>
        </p:nvSpPr>
        <p:spPr>
          <a:xfrm>
            <a:off x="204487" y="3425141"/>
            <a:ext cx="9423476" cy="3046988"/>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a:t>
            </a:r>
          </a:p>
          <a:p>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Tiểu thuyết: Xung kích (1951), Vào lửa (1966), Mặt trận trên cao (1967).</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Thơ: Người chiến sĩ (1956), Bài thơ Bắc Hải (1958), Dòng sông trong xanh (1974), Tia nắng (1983).</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Kịch: Con nai đen (1961), Hoa và Ngần (1975), Rừng trúc (1978), Hòn cuội (1987)...</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Tiểu luận: Mấy vấn đề văn học (1956), Công việc của người viết tiểu thuyết (1964).</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04487" y="452516"/>
            <a:ext cx="2238201" cy="2245714"/>
          </a:xfrm>
          <a:prstGeom prst="rect">
            <a:avLst/>
          </a:prstGeom>
        </p:spPr>
      </p:pic>
      <p:pic>
        <p:nvPicPr>
          <p:cNvPr id="7" name="Picture 6"/>
          <p:cNvPicPr>
            <a:picLocks noChangeAspect="1"/>
          </p:cNvPicPr>
          <p:nvPr/>
        </p:nvPicPr>
        <p:blipFill>
          <a:blip r:embed="rId4"/>
          <a:stretch>
            <a:fillRect/>
          </a:stretch>
        </p:blipFill>
        <p:spPr>
          <a:xfrm>
            <a:off x="2841570" y="166602"/>
            <a:ext cx="3819525" cy="3133725"/>
          </a:xfrm>
          <a:prstGeom prst="rect">
            <a:avLst/>
          </a:prstGeom>
        </p:spPr>
      </p:pic>
      <p:pic>
        <p:nvPicPr>
          <p:cNvPr id="8" name="Picture 7"/>
          <p:cNvPicPr>
            <a:picLocks noChangeAspect="1"/>
          </p:cNvPicPr>
          <p:nvPr/>
        </p:nvPicPr>
        <p:blipFill>
          <a:blip r:embed="rId5"/>
          <a:stretch>
            <a:fillRect/>
          </a:stretch>
        </p:blipFill>
        <p:spPr>
          <a:xfrm>
            <a:off x="7059976" y="533344"/>
            <a:ext cx="3438525" cy="2438400"/>
          </a:xfrm>
          <a:prstGeom prst="rect">
            <a:avLst/>
          </a:prstGeom>
        </p:spPr>
      </p:pic>
    </p:spTree>
    <p:extLst>
      <p:ext uri="{BB962C8B-B14F-4D97-AF65-F5344CB8AC3E}">
        <p14:creationId xmlns:p14="http://schemas.microsoft.com/office/powerpoint/2010/main" val="409420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347C26"/>
      </a:dk1>
      <a:lt1>
        <a:srgbClr val="D1E077"/>
      </a:lt1>
      <a:dk2>
        <a:srgbClr val="434343"/>
      </a:dk2>
      <a:lt2>
        <a:srgbClr val="FFFFFF"/>
      </a:lt2>
      <a:accent1>
        <a:srgbClr val="347C26"/>
      </a:accent1>
      <a:accent2>
        <a:srgbClr val="5FAA45"/>
      </a:accent2>
      <a:accent3>
        <a:srgbClr val="94D360"/>
      </a:accent3>
      <a:accent4>
        <a:srgbClr val="196C36"/>
      </a:accent4>
      <a:accent5>
        <a:srgbClr val="42903D"/>
      </a:accent5>
      <a:accent6>
        <a:srgbClr val="A8CD4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2467</TotalTime>
  <Words>2483</Words>
  <Application>Microsoft Office PowerPoint</Application>
  <PresentationFormat>Widescreen</PresentationFormat>
  <Paragraphs>154</Paragraphs>
  <Slides>31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Abril Fatface</vt:lpstr>
      <vt:lpstr>Aldrich</vt:lpstr>
      <vt:lpstr>Arial</vt:lpstr>
      <vt:lpstr>Arial Black</vt:lpstr>
      <vt:lpstr>Calibri</vt:lpstr>
      <vt:lpstr>DengXian</vt:lpstr>
      <vt:lpstr>DM Sans</vt:lpstr>
      <vt:lpstr>Palatino Linotype</vt:lpstr>
      <vt:lpstr>Times New Roman</vt:lpstr>
      <vt:lpstr>SlidesMania</vt:lpstr>
      <vt:lpstr>VĂN BẢN 3: MẤY Ý NGHĨ VỀ THƠ </vt:lpstr>
      <vt:lpstr>KHỞI ĐỘNG</vt:lpstr>
      <vt:lpstr>Phân biệt đối tượng/ mục đích của văn bản nghị luận xã hội và văn bản nghị luận văn học?</vt:lpstr>
      <vt:lpstr>PowerPoint Presentation</vt:lpstr>
      <vt:lpstr>HÌNH THÀNH KIẾN THỨC</vt:lpstr>
      <vt:lpstr>I. TÌM HIỂU VĂN BẢN</vt:lpstr>
      <vt:lpstr>1. Tác giả</vt:lpstr>
      <vt:lpstr>PowerPoint Presentation</vt:lpstr>
      <vt:lpstr>PowerPoint Presentation</vt:lpstr>
      <vt:lpstr>2. Tác phẩm</vt:lpstr>
      <vt:lpstr>PowerPoint Presentation</vt:lpstr>
      <vt:lpstr>PowerPoint Presentation</vt:lpstr>
      <vt:lpstr>1.Cấu trúc của văn bản</vt:lpstr>
      <vt:lpstr>PowerPoint Presentation</vt:lpstr>
      <vt:lpstr>2. Nghệ thuật lập luận</vt:lpstr>
      <vt:lpstr>PowerPoint Presentation</vt:lpstr>
      <vt:lpstr>PowerPoint Presentation</vt:lpstr>
      <vt:lpstr>PowerPoint Presentation</vt:lpstr>
      <vt:lpstr>PowerPoint Presentation</vt:lpstr>
      <vt:lpstr> 4. Mục đích, thái độ của người viết </vt:lpstr>
      <vt:lpstr>III. Tổng kết</vt:lpstr>
      <vt:lpstr>PowerPoint Presentation</vt:lpstr>
      <vt:lpstr>PowerPoint Presentation</vt:lpstr>
      <vt:lpstr>LUYỆN TẬP</vt:lpstr>
      <vt:lpstr>PowerPoint Presentation</vt:lpstr>
      <vt:lpstr>Câu  1 Nội dung nghị luận của văn bản còn có ý nghĩa đối với thực tế sáng tác thơ hiện nay: Những ý kiến được trình bày trong bài viết như đầu mối của thơ là ở bên trong tâm hồn con người; thơ là tiếng nói của cảm xúc mãnh liệt, tư tưởng của thơ phải nằm trong cảm xúc; hình ảnh có vai trò rất lớn trong việc biểu đạt nội dung cảm xúc thơ; ngôn từ trong thơ cần được lựa chọn kĩ lưỡng, phải có nhịp điệu, giai điệu; thơ có thể có vần hoặc không vần; thơ có thể tìm kiếm mọi hình thức biểu hiện khác nhau;… đều rất thoả đáng, phù hợp với thơ hiện nay. Câu 2 - Một số nét về bản chất của thơ: + Thơ là tiếng nói của tình cảm, thể hiện những rung động mãnh liệt của chủ thể trước cuộc sống. + Ý tứ của thơ phải biểu hiện qua những hình ảnh thấm đẫm cảm xúc của chủ thể. + Ngôn ngữ thơ phải có nhịp điệu, giàu nhạc tính, tác động mạnh vào tâm hồn người đọc. + Thơ có nhiều hình thức biểu hiện rất phong phú, thơ cách luật hoặc thơ tự do, có vần hoặc không vần,… điều quan trọng là phải diễn tả đúng tâm hồn của con người. Một số gợi ý cho việc đọc thơ: + Đọc thơ cần có những rung cảm thực sự để thâm nhập vào cảm xúc của bài thơ. + Đọc thơ cần có những kiến thức về đặc trưng ngôn ngữ thơ để hiểu được giá trị biểu đạt của các yếu tố hình thức trong bài thơ.</vt:lpstr>
      <vt:lpstr>VẬN DỤNG</vt:lpstr>
      <vt:lpstr>   GV giao nhiệm vụ:  - GV yêu cầu HS làm việc cá nhân. - Nhiệm vụ về nhà: Viết đoạn văn (khoảng 150 chữ) trình bày cách hiểu của em về ý kiến: Bài thơ là sợi dây truyền tình cảm cho người đọc.  </vt:lpstr>
      <vt:lpstr>PowerPoint Presentation</vt:lpstr>
      <vt:lpstr>   Hướng dẫn học ở nhà: - Vẽ sơ đồ tư duy về các đơn vị kiến thức của bài học hoặc vẽ tranh hình ảnh ấn tượng về bài học. - Tìm đọc thêm các truyện ngắn có cùng đặc điểm sáng tác và độ dài tương đương.  - Chuẩn bị bài mới </vt:lpstr>
      <vt:lpstr>CẢM ƠN CÁC EM ĐÃ THEO DÕI!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DAY</dc:title>
  <dc:creator>DELL</dc:creator>
  <cp:lastModifiedBy>HP</cp:lastModifiedBy>
  <cp:revision>296</cp:revision>
  <dcterms:modified xsi:type="dcterms:W3CDTF">2024-12-04T01:28:41Z</dcterms:modified>
</cp:coreProperties>
</file>