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87" r:id="rId2"/>
    <p:sldId id="265" r:id="rId3"/>
    <p:sldId id="283" r:id="rId4"/>
    <p:sldId id="272" r:id="rId5"/>
    <p:sldId id="300" r:id="rId6"/>
    <p:sldId id="288" r:id="rId7"/>
    <p:sldId id="273" r:id="rId8"/>
    <p:sldId id="305" r:id="rId9"/>
    <p:sldId id="306" r:id="rId10"/>
    <p:sldId id="308" r:id="rId11"/>
    <p:sldId id="307" r:id="rId12"/>
    <p:sldId id="289" r:id="rId13"/>
    <p:sldId id="290" r:id="rId14"/>
    <p:sldId id="291" r:id="rId15"/>
    <p:sldId id="274" r:id="rId16"/>
    <p:sldId id="310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9" r:id="rId26"/>
    <p:sldId id="267" r:id="rId27"/>
  </p:sldIdLst>
  <p:sldSz cx="18288000" cy="10287000"/>
  <p:notesSz cx="6858000" cy="9144000"/>
  <p:embeddedFontLst>
    <p:embeddedFont>
      <p:font typeface="#9Slide07 FS Playlist Caps" panose="020B0604020202020204" charset="0"/>
      <p:regular r:id="rId29"/>
    </p:embeddedFont>
    <p:embeddedFont>
      <p:font typeface="Roboto" panose="02000000000000000000" pitchFamily="2" charset="0"/>
      <p:regular r:id="rId30"/>
      <p:bold r:id="rId31"/>
      <p:italic r:id="rId32"/>
      <p:boldItalic r:id="rId33"/>
    </p:embeddedFont>
    <p:embeddedFont>
      <p:font typeface="Cambria" panose="02040503050406030204" pitchFamily="18" charset="0"/>
      <p:regular r:id="rId34"/>
      <p:bold r:id="rId35"/>
      <p:italic r:id="rId36"/>
      <p:boldItalic r:id="rId37"/>
    </p:embeddedFont>
    <p:embeddedFont>
      <p:font typeface="#9Slide07 Pangolin" panose="020B0604020202020204" charset="0"/>
      <p:regular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#9Slide07 SVNAppleberry" panose="02040603050506020204" charset="0"/>
      <p:regular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AF9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8958" autoAdjust="0"/>
  </p:normalViewPr>
  <p:slideViewPr>
    <p:cSldViewPr>
      <p:cViewPr varScale="1">
        <p:scale>
          <a:sx n="38" d="100"/>
          <a:sy n="38" d="100"/>
        </p:scale>
        <p:origin x="94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AD88D-34C1-4830-9BE4-3CADAC689050}" type="datetimeFigureOut">
              <a:rPr lang="en-US" smtClean="0"/>
              <a:t>2023-12-14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D44E1-419E-48D1-ACE8-4CA9501DF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20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D44E1-419E-48D1-ACE8-4CA9501DFA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95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in-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D44E1-419E-48D1-ACE8-4CA9501DFAC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397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D44E1-419E-48D1-ACE8-4CA9501DFAC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28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D44E1-419E-48D1-ACE8-4CA9501DFAC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111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D44E1-419E-48D1-ACE8-4CA9501DFAC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25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D44E1-419E-48D1-ACE8-4CA9501DFAC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68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D44E1-419E-48D1-ACE8-4CA9501DFAC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439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D44E1-419E-48D1-ACE8-4CA9501DFAC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331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nay”.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D44E1-419E-48D1-ACE8-4CA9501DFAC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045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bịch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kệch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D44E1-419E-48D1-ACE8-4CA9501DFAC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413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“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chước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D44E1-419E-48D1-ACE8-4CA9501DFAC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00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thường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xu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vươn</a:t>
            </a:r>
            <a:r>
              <a:rPr lang="en-US" dirty="0"/>
              <a:t> </a:t>
            </a:r>
            <a:r>
              <a:rPr lang="en-US" dirty="0" err="1"/>
              <a:t>tới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tốt</a:t>
            </a:r>
            <a:r>
              <a:rPr lang="en-US" dirty="0"/>
              <a:t> </a:t>
            </a:r>
            <a:r>
              <a:rPr lang="en-US" dirty="0" err="1"/>
              <a:t>đẹp</a:t>
            </a:r>
            <a:r>
              <a:rPr lang="en-US" dirty="0"/>
              <a:t>,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thiện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.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liền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quá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,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rèn</a:t>
            </a:r>
            <a:r>
              <a:rPr lang="en-US" dirty="0"/>
              <a:t> </a:t>
            </a:r>
            <a:r>
              <a:rPr lang="en-US" dirty="0" err="1"/>
              <a:t>khả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thói</a:t>
            </a:r>
            <a:r>
              <a:rPr lang="en-US" dirty="0"/>
              <a:t> </a:t>
            </a:r>
            <a:r>
              <a:rPr lang="en-US" dirty="0" err="1"/>
              <a:t>hư</a:t>
            </a:r>
            <a:r>
              <a:rPr lang="en-US" dirty="0"/>
              <a:t> </a:t>
            </a:r>
            <a:r>
              <a:rPr lang="en-US" dirty="0" err="1"/>
              <a:t>tật</a:t>
            </a:r>
            <a:r>
              <a:rPr lang="en-US" dirty="0"/>
              <a:t> </a:t>
            </a:r>
            <a:r>
              <a:rPr lang="en-US" dirty="0" err="1"/>
              <a:t>xấu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thân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xung</a:t>
            </a:r>
            <a:r>
              <a:rPr lang="en-US" dirty="0"/>
              <a:t> </a:t>
            </a:r>
            <a:r>
              <a:rPr lang="en-US" dirty="0" err="1"/>
              <a:t>quanh</a:t>
            </a:r>
            <a:r>
              <a:rPr lang="en-US" dirty="0"/>
              <a:t> </a:t>
            </a:r>
            <a:r>
              <a:rPr lang="en-US" dirty="0" err="1"/>
              <a:t>nhằm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,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bỏ</a:t>
            </a:r>
            <a:r>
              <a:rPr lang="en-US" dirty="0"/>
              <a:t> </a:t>
            </a:r>
            <a:r>
              <a:rPr lang="en-US" dirty="0" err="1"/>
              <a:t>nó</a:t>
            </a:r>
            <a:r>
              <a:rPr lang="en-US" dirty="0"/>
              <a:t>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đáng</a:t>
            </a:r>
            <a:r>
              <a:rPr lang="en-US" dirty="0"/>
              <a:t> </a:t>
            </a:r>
            <a:r>
              <a:rPr lang="en-US" dirty="0" err="1"/>
              <a:t>phê</a:t>
            </a:r>
            <a:r>
              <a:rPr lang="en-US" dirty="0"/>
              <a:t> </a:t>
            </a:r>
            <a:r>
              <a:rPr lang="en-US" dirty="0" err="1"/>
              <a:t>phán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con </a:t>
            </a:r>
            <a:r>
              <a:rPr lang="en-US" dirty="0" err="1"/>
              <a:t>người</a:t>
            </a:r>
            <a:r>
              <a:rPr lang="en-US" dirty="0"/>
              <a:t>. Ở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,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bàn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thói</a:t>
            </a:r>
            <a:r>
              <a:rPr lang="en-US" dirty="0"/>
              <a:t> </a:t>
            </a:r>
            <a:r>
              <a:rPr lang="en-US" dirty="0" err="1"/>
              <a:t>xấu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con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nay. Qua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,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hội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suy</a:t>
            </a:r>
            <a:r>
              <a:rPr lang="en-US" dirty="0"/>
              <a:t> </a:t>
            </a:r>
            <a:r>
              <a:rPr lang="en-US" dirty="0" err="1"/>
              <a:t>nghĩ</a:t>
            </a:r>
            <a:r>
              <a:rPr lang="en-US" dirty="0"/>
              <a:t> </a:t>
            </a:r>
            <a:r>
              <a:rPr lang="en-US" dirty="0" err="1"/>
              <a:t>nghiêm</a:t>
            </a:r>
            <a:r>
              <a:rPr lang="en-US" dirty="0"/>
              <a:t> </a:t>
            </a:r>
            <a:r>
              <a:rPr lang="en-US" dirty="0" err="1"/>
              <a:t>túc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chưa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thiện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con </a:t>
            </a:r>
            <a:r>
              <a:rPr lang="en-US" dirty="0" err="1"/>
              <a:t>người</a:t>
            </a:r>
            <a:r>
              <a:rPr lang="en-US" dirty="0"/>
              <a:t>,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 </a:t>
            </a:r>
            <a:r>
              <a:rPr lang="en-US" dirty="0" err="1"/>
              <a:t>lẽ</a:t>
            </a:r>
            <a:r>
              <a:rPr lang="en-US" dirty="0"/>
              <a:t> </a:t>
            </a:r>
            <a:r>
              <a:rPr lang="en-US" dirty="0" err="1"/>
              <a:t>sắc</a:t>
            </a:r>
            <a:r>
              <a:rPr lang="en-US" dirty="0"/>
              <a:t> </a:t>
            </a:r>
            <a:r>
              <a:rPr lang="en-US" dirty="0" err="1"/>
              <a:t>bén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chứng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thuyết</a:t>
            </a:r>
            <a:r>
              <a:rPr lang="en-US" dirty="0"/>
              <a:t> </a:t>
            </a:r>
            <a:r>
              <a:rPr lang="en-US" dirty="0" err="1"/>
              <a:t>phục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suy</a:t>
            </a:r>
            <a:r>
              <a:rPr lang="en-US" dirty="0"/>
              <a:t> </a:t>
            </a:r>
            <a:r>
              <a:rPr lang="en-US" dirty="0" err="1"/>
              <a:t>nghĩ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, </a:t>
            </a:r>
            <a:r>
              <a:rPr lang="en-US" dirty="0" err="1"/>
              <a:t>góp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cuộc</a:t>
            </a:r>
            <a:r>
              <a:rPr lang="en-US" dirty="0"/>
              <a:t> </a:t>
            </a:r>
            <a:r>
              <a:rPr lang="en-US" dirty="0" err="1"/>
              <a:t>sống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càng</a:t>
            </a:r>
            <a:r>
              <a:rPr lang="en-US" dirty="0"/>
              <a:t> </a:t>
            </a:r>
            <a:r>
              <a:rPr lang="en-US" dirty="0" err="1"/>
              <a:t>tốt</a:t>
            </a:r>
            <a:r>
              <a:rPr lang="en-US" dirty="0"/>
              <a:t> </a:t>
            </a:r>
            <a:r>
              <a:rPr lang="en-US" dirty="0" err="1"/>
              <a:t>đẹp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D44E1-419E-48D1-ACE8-4CA9501DFA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0154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D44E1-419E-48D1-ACE8-4CA9501DFAC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814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D44E1-419E-48D1-ACE8-4CA9501DFAC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794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D44E1-419E-48D1-ACE8-4CA9501DFAC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411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D44E1-419E-48D1-ACE8-4CA9501DFAC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196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D44E1-419E-48D1-ACE8-4CA9501DFAC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854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D44E1-419E-48D1-ACE8-4CA9501DFAC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258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D44E1-419E-48D1-ACE8-4CA9501DFAC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74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D44E1-419E-48D1-ACE8-4CA9501DFA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26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D44E1-419E-48D1-ACE8-4CA9501DFA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514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D44E1-419E-48D1-ACE8-4CA9501DFA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95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D44E1-419E-48D1-ACE8-4CA9501DFA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29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D44E1-419E-48D1-ACE8-4CA9501DFA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16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D44E1-419E-48D1-ACE8-4CA9501DFA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49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D44E1-419E-48D1-ACE8-4CA9501DFAC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2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2023-12-14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2023-12-14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2023-12-14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2023-12-14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2023-12-14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2023-12-14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2023-12-14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2023-12-14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2023-12-14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2023-12-14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2023-12-14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2D1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2023-12-14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5" Type="http://schemas.openxmlformats.org/officeDocument/2006/relationships/image" Target="../media/image23.png"/><Relationship Id="rId4" Type="http://schemas.openxmlformats.org/officeDocument/2006/relationships/image" Target="../media/image4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sv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6.png"/><Relationship Id="rId14" Type="http://schemas.openxmlformats.org/officeDocument/2006/relationships/image" Target="../media/image15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19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14.png"/><Relationship Id="rId4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17.png"/><Relationship Id="rId4" Type="http://schemas.openxmlformats.org/officeDocument/2006/relationships/image" Target="../media/image2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1B18FFB-0AD9-9CD6-7DC7-06953A6BE1F0}"/>
              </a:ext>
            </a:extLst>
          </p:cNvPr>
          <p:cNvSpPr/>
          <p:nvPr/>
        </p:nvSpPr>
        <p:spPr>
          <a:xfrm>
            <a:off x="486414" y="2095501"/>
            <a:ext cx="5380986" cy="8061156"/>
          </a:xfrm>
          <a:custGeom>
            <a:avLst/>
            <a:gdLst/>
            <a:ahLst/>
            <a:cxnLst/>
            <a:rect l="l" t="t" r="r" b="b"/>
            <a:pathLst>
              <a:path w="3990663" h="6223255">
                <a:moveTo>
                  <a:pt x="0" y="0"/>
                </a:moveTo>
                <a:lnTo>
                  <a:pt x="3990662" y="0"/>
                </a:lnTo>
                <a:lnTo>
                  <a:pt x="3990662" y="6223256"/>
                </a:lnTo>
                <a:lnTo>
                  <a:pt x="0" y="62232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08BB74C-898B-73FD-BDB7-5D4D09DFE10E}"/>
              </a:ext>
            </a:extLst>
          </p:cNvPr>
          <p:cNvGrpSpPr/>
          <p:nvPr/>
        </p:nvGrpSpPr>
        <p:grpSpPr>
          <a:xfrm>
            <a:off x="6248400" y="3086100"/>
            <a:ext cx="11369634" cy="2971800"/>
            <a:chOff x="0" y="0"/>
            <a:chExt cx="4463689" cy="2356429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5D05E909-8FF0-016B-2A9D-2FDED9F88BF2}"/>
                </a:ext>
              </a:extLst>
            </p:cNvPr>
            <p:cNvSpPr/>
            <p:nvPr/>
          </p:nvSpPr>
          <p:spPr>
            <a:xfrm>
              <a:off x="0" y="0"/>
              <a:ext cx="4463688" cy="2356429"/>
            </a:xfrm>
            <a:custGeom>
              <a:avLst/>
              <a:gdLst/>
              <a:ahLst/>
              <a:cxnLst/>
              <a:rect l="l" t="t" r="r" b="b"/>
              <a:pathLst>
                <a:path w="4463688" h="2356429">
                  <a:moveTo>
                    <a:pt x="22840" y="0"/>
                  </a:moveTo>
                  <a:lnTo>
                    <a:pt x="4440848" y="0"/>
                  </a:lnTo>
                  <a:cubicBezTo>
                    <a:pt x="4453463" y="0"/>
                    <a:pt x="4463688" y="10226"/>
                    <a:pt x="4463688" y="22840"/>
                  </a:cubicBezTo>
                  <a:lnTo>
                    <a:pt x="4463688" y="2333589"/>
                  </a:lnTo>
                  <a:cubicBezTo>
                    <a:pt x="4463688" y="2346203"/>
                    <a:pt x="4453463" y="2356429"/>
                    <a:pt x="4440848" y="2356429"/>
                  </a:cubicBezTo>
                  <a:lnTo>
                    <a:pt x="22840" y="2356429"/>
                  </a:lnTo>
                  <a:cubicBezTo>
                    <a:pt x="10226" y="2356429"/>
                    <a:pt x="0" y="2346203"/>
                    <a:pt x="0" y="2333589"/>
                  </a:cubicBezTo>
                  <a:lnTo>
                    <a:pt x="0" y="22840"/>
                  </a:lnTo>
                  <a:cubicBezTo>
                    <a:pt x="0" y="10226"/>
                    <a:pt x="10226" y="0"/>
                    <a:pt x="22840" y="0"/>
                  </a:cubicBezTo>
                  <a:close/>
                </a:path>
              </a:pathLst>
            </a:custGeom>
            <a:solidFill>
              <a:srgbClr val="FDFBF9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9E55984-ADAC-65DB-51B3-163DD7791B31}"/>
                </a:ext>
              </a:extLst>
            </p:cNvPr>
            <p:cNvSpPr txBox="1"/>
            <p:nvPr/>
          </p:nvSpPr>
          <p:spPr>
            <a:xfrm>
              <a:off x="0" y="-38100"/>
              <a:ext cx="4463689" cy="23945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34">
            <a:extLst>
              <a:ext uri="{FF2B5EF4-FFF2-40B4-BE49-F238E27FC236}">
                <a16:creationId xmlns:a16="http://schemas.microsoft.com/office/drawing/2014/main" id="{976EF302-67AE-7E49-DE82-811EF74508CE}"/>
              </a:ext>
            </a:extLst>
          </p:cNvPr>
          <p:cNvSpPr/>
          <p:nvPr/>
        </p:nvSpPr>
        <p:spPr>
          <a:xfrm rot="-638624" flipV="1">
            <a:off x="16511005" y="2476715"/>
            <a:ext cx="644058" cy="1188698"/>
          </a:xfrm>
          <a:custGeom>
            <a:avLst/>
            <a:gdLst/>
            <a:ahLst/>
            <a:cxnLst/>
            <a:rect l="l" t="t" r="r" b="b"/>
            <a:pathLst>
              <a:path w="644058" h="1188698">
                <a:moveTo>
                  <a:pt x="0" y="1188699"/>
                </a:moveTo>
                <a:lnTo>
                  <a:pt x="644058" y="1188699"/>
                </a:lnTo>
                <a:lnTo>
                  <a:pt x="644058" y="0"/>
                </a:lnTo>
                <a:lnTo>
                  <a:pt x="0" y="0"/>
                </a:lnTo>
                <a:lnTo>
                  <a:pt x="0" y="118869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35">
            <a:extLst>
              <a:ext uri="{FF2B5EF4-FFF2-40B4-BE49-F238E27FC236}">
                <a16:creationId xmlns:a16="http://schemas.microsoft.com/office/drawing/2014/main" id="{0923DA1A-07F7-7393-C915-5431DAFC779D}"/>
              </a:ext>
            </a:extLst>
          </p:cNvPr>
          <p:cNvSpPr/>
          <p:nvPr/>
        </p:nvSpPr>
        <p:spPr>
          <a:xfrm rot="-843105" flipH="1">
            <a:off x="6078272" y="8709103"/>
            <a:ext cx="644058" cy="1188698"/>
          </a:xfrm>
          <a:custGeom>
            <a:avLst/>
            <a:gdLst/>
            <a:ahLst/>
            <a:cxnLst/>
            <a:rect l="l" t="t" r="r" b="b"/>
            <a:pathLst>
              <a:path w="644058" h="1188698">
                <a:moveTo>
                  <a:pt x="644058" y="0"/>
                </a:moveTo>
                <a:lnTo>
                  <a:pt x="0" y="0"/>
                </a:lnTo>
                <a:lnTo>
                  <a:pt x="0" y="1188699"/>
                </a:lnTo>
                <a:lnTo>
                  <a:pt x="644058" y="1188699"/>
                </a:lnTo>
                <a:lnTo>
                  <a:pt x="64405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A38E38-41BB-DCA1-E48F-36EDC4344F54}"/>
              </a:ext>
            </a:extLst>
          </p:cNvPr>
          <p:cNvSpPr txBox="1"/>
          <p:nvPr/>
        </p:nvSpPr>
        <p:spPr>
          <a:xfrm>
            <a:off x="6857001" y="4039225"/>
            <a:ext cx="107610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7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1C46A54-EA24-D91A-610E-327778D0D298}"/>
              </a:ext>
            </a:extLst>
          </p:cNvPr>
          <p:cNvSpPr/>
          <p:nvPr/>
        </p:nvSpPr>
        <p:spPr>
          <a:xfrm>
            <a:off x="3124200" y="1028700"/>
            <a:ext cx="14691732" cy="8561350"/>
          </a:xfrm>
          <a:prstGeom prst="roundRect">
            <a:avLst/>
          </a:prstGeom>
          <a:solidFill>
            <a:srgbClr val="FAF9F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1: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Giới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thiệu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Dẫn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dắt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chuyện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2: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trạng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3: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Hậu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4: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guyên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5: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thoại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biện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minh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6: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Khẳng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suy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nghĩ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0394506F-FC5D-47D0-CDD0-781C2AA54F12}"/>
              </a:ext>
            </a:extLst>
          </p:cNvPr>
          <p:cNvSpPr/>
          <p:nvPr/>
        </p:nvSpPr>
        <p:spPr>
          <a:xfrm>
            <a:off x="-1600200" y="3543300"/>
            <a:ext cx="4953000" cy="6501625"/>
          </a:xfrm>
          <a:custGeom>
            <a:avLst/>
            <a:gdLst/>
            <a:ahLst/>
            <a:cxnLst/>
            <a:rect l="l" t="t" r="r" b="b"/>
            <a:pathLst>
              <a:path w="3533584" h="4114800">
                <a:moveTo>
                  <a:pt x="0" y="0"/>
                </a:moveTo>
                <a:lnTo>
                  <a:pt x="3533584" y="0"/>
                </a:lnTo>
                <a:lnTo>
                  <a:pt x="35335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82437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EBF88FD-47C8-9493-AE82-F1115340F740}"/>
              </a:ext>
            </a:extLst>
          </p:cNvPr>
          <p:cNvSpPr/>
          <p:nvPr/>
        </p:nvSpPr>
        <p:spPr>
          <a:xfrm>
            <a:off x="3042424" y="1316182"/>
            <a:ext cx="14096999" cy="25859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96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chết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200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thương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vụ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giẫm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đạp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SVĐ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Anh (1989)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AA68572-ADF9-E6C0-A8A8-C62CAF6F91DB}"/>
              </a:ext>
            </a:extLst>
          </p:cNvPr>
          <p:cNvSpPr/>
          <p:nvPr/>
        </p:nvSpPr>
        <p:spPr>
          <a:xfrm>
            <a:off x="3042424" y="4381500"/>
            <a:ext cx="14096999" cy="291638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151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thiệt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mạng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82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thương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lễ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hóa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Quốc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(2022)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BAA78AA-01B4-068C-65E3-C60FB635AFB3}"/>
              </a:ext>
            </a:extLst>
          </p:cNvPr>
          <p:cNvSpPr/>
          <p:nvPr/>
        </p:nvSpPr>
        <p:spPr>
          <a:xfrm>
            <a:off x="3038959" y="7658100"/>
            <a:ext cx="14097000" cy="2209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chứng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liệu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tế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sức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thuyết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phục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D762D8F-1213-582A-A5E8-9BF0BC5A92E6}"/>
              </a:ext>
            </a:extLst>
          </p:cNvPr>
          <p:cNvSpPr/>
          <p:nvPr/>
        </p:nvSpPr>
        <p:spPr>
          <a:xfrm>
            <a:off x="457200" y="1866900"/>
            <a:ext cx="2313709" cy="52578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Dẫn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chứng: 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84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EBED404-924F-B4EB-D4AC-F7F9B97CD341}"/>
              </a:ext>
            </a:extLst>
          </p:cNvPr>
          <p:cNvGrpSpPr/>
          <p:nvPr/>
        </p:nvGrpSpPr>
        <p:grpSpPr>
          <a:xfrm>
            <a:off x="669966" y="560636"/>
            <a:ext cx="16948068" cy="8947068"/>
            <a:chOff x="0" y="0"/>
            <a:chExt cx="4463689" cy="2356429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2387993B-8C6F-1172-02ED-BCBA3471A9C7}"/>
                </a:ext>
              </a:extLst>
            </p:cNvPr>
            <p:cNvSpPr/>
            <p:nvPr/>
          </p:nvSpPr>
          <p:spPr>
            <a:xfrm>
              <a:off x="0" y="0"/>
              <a:ext cx="4463688" cy="2356429"/>
            </a:xfrm>
            <a:custGeom>
              <a:avLst/>
              <a:gdLst/>
              <a:ahLst/>
              <a:cxnLst/>
              <a:rect l="l" t="t" r="r" b="b"/>
              <a:pathLst>
                <a:path w="4463688" h="2356429">
                  <a:moveTo>
                    <a:pt x="22840" y="0"/>
                  </a:moveTo>
                  <a:lnTo>
                    <a:pt x="4440848" y="0"/>
                  </a:lnTo>
                  <a:cubicBezTo>
                    <a:pt x="4453463" y="0"/>
                    <a:pt x="4463688" y="10226"/>
                    <a:pt x="4463688" y="22840"/>
                  </a:cubicBezTo>
                  <a:lnTo>
                    <a:pt x="4463688" y="2333589"/>
                  </a:lnTo>
                  <a:cubicBezTo>
                    <a:pt x="4463688" y="2346203"/>
                    <a:pt x="4453463" y="2356429"/>
                    <a:pt x="4440848" y="2356429"/>
                  </a:cubicBezTo>
                  <a:lnTo>
                    <a:pt x="22840" y="2356429"/>
                  </a:lnTo>
                  <a:cubicBezTo>
                    <a:pt x="10226" y="2356429"/>
                    <a:pt x="0" y="2346203"/>
                    <a:pt x="0" y="2333589"/>
                  </a:cubicBezTo>
                  <a:lnTo>
                    <a:pt x="0" y="22840"/>
                  </a:lnTo>
                  <a:cubicBezTo>
                    <a:pt x="0" y="10226"/>
                    <a:pt x="10226" y="0"/>
                    <a:pt x="22840" y="0"/>
                  </a:cubicBezTo>
                  <a:close/>
                </a:path>
              </a:pathLst>
            </a:custGeom>
            <a:solidFill>
              <a:srgbClr val="FDFBF9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B0D69BA-CB0B-005D-8B11-E315BE70B4AF}"/>
                </a:ext>
              </a:extLst>
            </p:cNvPr>
            <p:cNvSpPr txBox="1"/>
            <p:nvPr/>
          </p:nvSpPr>
          <p:spPr>
            <a:xfrm>
              <a:off x="0" y="-38100"/>
              <a:ext cx="4463689" cy="23945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8">
            <a:extLst>
              <a:ext uri="{FF2B5EF4-FFF2-40B4-BE49-F238E27FC236}">
                <a16:creationId xmlns:a16="http://schemas.microsoft.com/office/drawing/2014/main" id="{11739EE5-D1D7-27A5-FD72-77E177892B7D}"/>
              </a:ext>
            </a:extLst>
          </p:cNvPr>
          <p:cNvSpPr/>
          <p:nvPr/>
        </p:nvSpPr>
        <p:spPr>
          <a:xfrm>
            <a:off x="5242843" y="919370"/>
            <a:ext cx="11979828" cy="8124502"/>
          </a:xfrm>
          <a:custGeom>
            <a:avLst/>
            <a:gdLst/>
            <a:ahLst/>
            <a:cxnLst/>
            <a:rect l="l" t="t" r="r" b="b"/>
            <a:pathLst>
              <a:path w="11979828" h="8124502">
                <a:moveTo>
                  <a:pt x="0" y="0"/>
                </a:moveTo>
                <a:lnTo>
                  <a:pt x="11979828" y="0"/>
                </a:lnTo>
                <a:lnTo>
                  <a:pt x="11979828" y="8124502"/>
                </a:lnTo>
                <a:lnTo>
                  <a:pt x="0" y="81245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8D7BBAB2-9B1F-D143-6FF1-B5286982E588}"/>
              </a:ext>
            </a:extLst>
          </p:cNvPr>
          <p:cNvSpPr txBox="1"/>
          <p:nvPr/>
        </p:nvSpPr>
        <p:spPr>
          <a:xfrm>
            <a:off x="5308558" y="3024899"/>
            <a:ext cx="12309474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80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III.</a:t>
            </a:r>
          </a:p>
          <a:p>
            <a:pPr marL="0" lvl="0" indent="0" algn="ctr">
              <a:spcBef>
                <a:spcPct val="0"/>
              </a:spcBef>
            </a:pPr>
            <a:r>
              <a:rPr lang="en-US" sz="80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Thực</a:t>
            </a:r>
            <a:r>
              <a:rPr lang="en-US" sz="80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hành</a:t>
            </a:r>
            <a:r>
              <a:rPr lang="en-US" sz="80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</a:p>
          <a:p>
            <a:pPr marL="0" lvl="0" indent="0" algn="ctr">
              <a:spcBef>
                <a:spcPct val="0"/>
              </a:spcBef>
            </a:pPr>
            <a:r>
              <a:rPr lang="en-US" sz="80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viết</a:t>
            </a:r>
            <a:r>
              <a:rPr lang="en-US" sz="80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theo</a:t>
            </a:r>
            <a:r>
              <a:rPr lang="en-US" sz="80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các</a:t>
            </a:r>
            <a:r>
              <a:rPr lang="en-US" sz="80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bước</a:t>
            </a:r>
            <a:endParaRPr lang="en-US" sz="8000" dirty="0">
              <a:solidFill>
                <a:srgbClr val="000000"/>
              </a:solidFill>
              <a:latin typeface="#9Slide07 SVNAppleberry" panose="02040603050506020204" pitchFamily="18" charset="0"/>
            </a:endParaRPr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A3BADE4A-E2E4-4002-2357-1A63D1AF1699}"/>
              </a:ext>
            </a:extLst>
          </p:cNvPr>
          <p:cNvSpPr/>
          <p:nvPr/>
        </p:nvSpPr>
        <p:spPr>
          <a:xfrm>
            <a:off x="24245" y="3848100"/>
            <a:ext cx="8401942" cy="6598353"/>
          </a:xfrm>
          <a:custGeom>
            <a:avLst/>
            <a:gdLst/>
            <a:ahLst/>
            <a:cxnLst/>
            <a:rect l="l" t="t" r="r" b="b"/>
            <a:pathLst>
              <a:path w="5952694" h="4114800">
                <a:moveTo>
                  <a:pt x="0" y="0"/>
                </a:moveTo>
                <a:lnTo>
                  <a:pt x="5952695" y="0"/>
                </a:lnTo>
                <a:lnTo>
                  <a:pt x="59526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6478099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>
            <a:extLst>
              <a:ext uri="{FF2B5EF4-FFF2-40B4-BE49-F238E27FC236}">
                <a16:creationId xmlns:a16="http://schemas.microsoft.com/office/drawing/2014/main" id="{C49B07A6-E3D0-7A20-6975-9F732CD293A4}"/>
              </a:ext>
            </a:extLst>
          </p:cNvPr>
          <p:cNvSpPr/>
          <p:nvPr/>
        </p:nvSpPr>
        <p:spPr>
          <a:xfrm>
            <a:off x="1752600" y="1409700"/>
            <a:ext cx="15163800" cy="7126986"/>
          </a:xfrm>
          <a:custGeom>
            <a:avLst/>
            <a:gdLst/>
            <a:ahLst/>
            <a:cxnLst/>
            <a:rect l="l" t="t" r="r" b="b"/>
            <a:pathLst>
              <a:path w="7315200" h="3438144">
                <a:moveTo>
                  <a:pt x="0" y="0"/>
                </a:moveTo>
                <a:lnTo>
                  <a:pt x="7315200" y="0"/>
                </a:lnTo>
                <a:lnTo>
                  <a:pt x="7315200" y="3438144"/>
                </a:lnTo>
                <a:lnTo>
                  <a:pt x="0" y="34381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DC20DE-0BDF-6309-718F-FD59E474A99D}"/>
              </a:ext>
            </a:extLst>
          </p:cNvPr>
          <p:cNvSpPr txBox="1"/>
          <p:nvPr/>
        </p:nvSpPr>
        <p:spPr>
          <a:xfrm>
            <a:off x="3200400" y="4381500"/>
            <a:ext cx="1828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DDF1A3-9007-B6FC-1FC1-CD240CA42637}"/>
              </a:ext>
            </a:extLst>
          </p:cNvPr>
          <p:cNvSpPr txBox="1"/>
          <p:nvPr/>
        </p:nvSpPr>
        <p:spPr>
          <a:xfrm>
            <a:off x="8420100" y="4381500"/>
            <a:ext cx="182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DB0B71-16EE-B796-0CE9-B9D8CF848D5E}"/>
              </a:ext>
            </a:extLst>
          </p:cNvPr>
          <p:cNvSpPr txBox="1"/>
          <p:nvPr/>
        </p:nvSpPr>
        <p:spPr>
          <a:xfrm>
            <a:off x="13669617" y="3848100"/>
            <a:ext cx="1828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05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ADCC6D-371B-43B3-655E-C0A381676760}"/>
              </a:ext>
            </a:extLst>
          </p:cNvPr>
          <p:cNvSpPr txBox="1"/>
          <p:nvPr/>
        </p:nvSpPr>
        <p:spPr>
          <a:xfrm>
            <a:off x="1181100" y="342900"/>
            <a:ext cx="1592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2F10FB-0E93-D399-D6F8-2736A0F025C3}"/>
              </a:ext>
            </a:extLst>
          </p:cNvPr>
          <p:cNvSpPr txBox="1"/>
          <p:nvPr/>
        </p:nvSpPr>
        <p:spPr>
          <a:xfrm>
            <a:off x="990600" y="1340941"/>
            <a:ext cx="1592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C788CA-BF02-A98F-5471-F85EDF50C6F2}"/>
              </a:ext>
            </a:extLst>
          </p:cNvPr>
          <p:cNvGrpSpPr/>
          <p:nvPr/>
        </p:nvGrpSpPr>
        <p:grpSpPr>
          <a:xfrm>
            <a:off x="1447800" y="2628900"/>
            <a:ext cx="5867400" cy="6781800"/>
            <a:chOff x="3211277" y="2859351"/>
            <a:chExt cx="5040255" cy="522060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8F857796-F6C2-E310-7BD6-1D7DB937B3FE}"/>
                </a:ext>
              </a:extLst>
            </p:cNvPr>
            <p:cNvSpPr/>
            <p:nvPr/>
          </p:nvSpPr>
          <p:spPr>
            <a:xfrm>
              <a:off x="3211277" y="2859351"/>
              <a:ext cx="5040255" cy="5220603"/>
            </a:xfrm>
            <a:custGeom>
              <a:avLst/>
              <a:gdLst/>
              <a:ahLst/>
              <a:cxnLst/>
              <a:rect l="l" t="t" r="r" b="b"/>
              <a:pathLst>
                <a:path w="5040255" h="5220603">
                  <a:moveTo>
                    <a:pt x="0" y="0"/>
                  </a:moveTo>
                  <a:lnTo>
                    <a:pt x="5040256" y="0"/>
                  </a:lnTo>
                  <a:lnTo>
                    <a:pt x="5040256" y="5220603"/>
                  </a:lnTo>
                  <a:lnTo>
                    <a:pt x="0" y="52206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5821B340-85A8-6EA0-2216-888497517AF9}"/>
                </a:ext>
              </a:extLst>
            </p:cNvPr>
            <p:cNvSpPr/>
            <p:nvPr/>
          </p:nvSpPr>
          <p:spPr>
            <a:xfrm>
              <a:off x="3356625" y="3009900"/>
              <a:ext cx="4749559" cy="4919506"/>
            </a:xfrm>
            <a:custGeom>
              <a:avLst/>
              <a:gdLst/>
              <a:ahLst/>
              <a:cxnLst/>
              <a:rect l="l" t="t" r="r" b="b"/>
              <a:pathLst>
                <a:path w="4749559" h="4919506">
                  <a:moveTo>
                    <a:pt x="0" y="0"/>
                  </a:moveTo>
                  <a:lnTo>
                    <a:pt x="4749560" y="0"/>
                  </a:lnTo>
                  <a:lnTo>
                    <a:pt x="4749560" y="4919505"/>
                  </a:lnTo>
                  <a:lnTo>
                    <a:pt x="0" y="4919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6BB1CF-920C-DD33-B574-20A1A6FC6A46}"/>
              </a:ext>
            </a:extLst>
          </p:cNvPr>
          <p:cNvGrpSpPr/>
          <p:nvPr/>
        </p:nvGrpSpPr>
        <p:grpSpPr>
          <a:xfrm>
            <a:off x="9296400" y="2628900"/>
            <a:ext cx="5867400" cy="6781800"/>
            <a:chOff x="3211277" y="2859351"/>
            <a:chExt cx="5040255" cy="5220603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8D0E468A-81E0-D16B-0EE2-977CFBC0F119}"/>
                </a:ext>
              </a:extLst>
            </p:cNvPr>
            <p:cNvSpPr/>
            <p:nvPr/>
          </p:nvSpPr>
          <p:spPr>
            <a:xfrm>
              <a:off x="3211277" y="2859351"/>
              <a:ext cx="5040255" cy="5220603"/>
            </a:xfrm>
            <a:custGeom>
              <a:avLst/>
              <a:gdLst/>
              <a:ahLst/>
              <a:cxnLst/>
              <a:rect l="l" t="t" r="r" b="b"/>
              <a:pathLst>
                <a:path w="5040255" h="5220603">
                  <a:moveTo>
                    <a:pt x="0" y="0"/>
                  </a:moveTo>
                  <a:lnTo>
                    <a:pt x="5040256" y="0"/>
                  </a:lnTo>
                  <a:lnTo>
                    <a:pt x="5040256" y="5220603"/>
                  </a:lnTo>
                  <a:lnTo>
                    <a:pt x="0" y="52206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0F79AB83-ADAC-32FD-AB9F-D768084293AD}"/>
                </a:ext>
              </a:extLst>
            </p:cNvPr>
            <p:cNvSpPr/>
            <p:nvPr/>
          </p:nvSpPr>
          <p:spPr>
            <a:xfrm>
              <a:off x="3356625" y="3009900"/>
              <a:ext cx="4749559" cy="4919506"/>
            </a:xfrm>
            <a:custGeom>
              <a:avLst/>
              <a:gdLst/>
              <a:ahLst/>
              <a:cxnLst/>
              <a:rect l="l" t="t" r="r" b="b"/>
              <a:pathLst>
                <a:path w="4749559" h="4919506">
                  <a:moveTo>
                    <a:pt x="0" y="0"/>
                  </a:moveTo>
                  <a:lnTo>
                    <a:pt x="4749560" y="0"/>
                  </a:lnTo>
                  <a:lnTo>
                    <a:pt x="4749560" y="4919505"/>
                  </a:lnTo>
                  <a:lnTo>
                    <a:pt x="0" y="4919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5DD0BBE-02C6-1B1F-C148-742891AAD1AC}"/>
              </a:ext>
            </a:extLst>
          </p:cNvPr>
          <p:cNvSpPr txBox="1"/>
          <p:nvPr/>
        </p:nvSpPr>
        <p:spPr>
          <a:xfrm>
            <a:off x="1987709" y="3162300"/>
            <a:ext cx="4800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3A4622-3ADB-A0F0-A687-7B040E0A958F}"/>
              </a:ext>
            </a:extLst>
          </p:cNvPr>
          <p:cNvSpPr txBox="1"/>
          <p:nvPr/>
        </p:nvSpPr>
        <p:spPr>
          <a:xfrm>
            <a:off x="9829800" y="3162300"/>
            <a:ext cx="4800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04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ADCC6D-371B-43B3-655E-C0A381676760}"/>
              </a:ext>
            </a:extLst>
          </p:cNvPr>
          <p:cNvSpPr txBox="1"/>
          <p:nvPr/>
        </p:nvSpPr>
        <p:spPr>
          <a:xfrm>
            <a:off x="1181100" y="342900"/>
            <a:ext cx="1592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2F10FB-0E93-D399-D6F8-2736A0F025C3}"/>
              </a:ext>
            </a:extLst>
          </p:cNvPr>
          <p:cNvSpPr txBox="1"/>
          <p:nvPr/>
        </p:nvSpPr>
        <p:spPr>
          <a:xfrm>
            <a:off x="990600" y="1340941"/>
            <a:ext cx="1592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5D1C888-4B9B-CC8B-DE7A-DFA97B54FF88}"/>
              </a:ext>
            </a:extLst>
          </p:cNvPr>
          <p:cNvGrpSpPr/>
          <p:nvPr/>
        </p:nvGrpSpPr>
        <p:grpSpPr>
          <a:xfrm>
            <a:off x="6142376" y="3248153"/>
            <a:ext cx="6096002" cy="4832093"/>
            <a:chOff x="6096000" y="3543300"/>
            <a:chExt cx="5095303" cy="4114800"/>
          </a:xfrm>
        </p:grpSpPr>
        <p:sp>
          <p:nvSpPr>
            <p:cNvPr id="4" name="Freeform 7">
              <a:extLst>
                <a:ext uri="{FF2B5EF4-FFF2-40B4-BE49-F238E27FC236}">
                  <a16:creationId xmlns:a16="http://schemas.microsoft.com/office/drawing/2014/main" id="{6E393227-55A1-22B6-30F8-177D9D1D8AF9}"/>
                </a:ext>
              </a:extLst>
            </p:cNvPr>
            <p:cNvSpPr/>
            <p:nvPr/>
          </p:nvSpPr>
          <p:spPr>
            <a:xfrm>
              <a:off x="6096000" y="3543300"/>
              <a:ext cx="2885503" cy="4114800"/>
            </a:xfrm>
            <a:custGeom>
              <a:avLst/>
              <a:gdLst/>
              <a:ahLst/>
              <a:cxnLst/>
              <a:rect l="l" t="t" r="r" b="b"/>
              <a:pathLst>
                <a:path w="2885503" h="4114800">
                  <a:moveTo>
                    <a:pt x="0" y="0"/>
                  </a:moveTo>
                  <a:lnTo>
                    <a:pt x="2885504" y="0"/>
                  </a:lnTo>
                  <a:lnTo>
                    <a:pt x="2885504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F44775CB-E27D-1895-0C88-820794BB41C5}"/>
                </a:ext>
              </a:extLst>
            </p:cNvPr>
            <p:cNvSpPr/>
            <p:nvPr/>
          </p:nvSpPr>
          <p:spPr>
            <a:xfrm flipH="1">
              <a:off x="8305800" y="3543300"/>
              <a:ext cx="2885503" cy="4114800"/>
            </a:xfrm>
            <a:custGeom>
              <a:avLst/>
              <a:gdLst/>
              <a:ahLst/>
              <a:cxnLst/>
              <a:rect l="l" t="t" r="r" b="b"/>
              <a:pathLst>
                <a:path w="2885503" h="4114800">
                  <a:moveTo>
                    <a:pt x="0" y="0"/>
                  </a:moveTo>
                  <a:lnTo>
                    <a:pt x="2885504" y="0"/>
                  </a:lnTo>
                  <a:lnTo>
                    <a:pt x="2885504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FA03193-171D-1280-335D-9C7F2C8348E6}"/>
              </a:ext>
            </a:extLst>
          </p:cNvPr>
          <p:cNvSpPr txBox="1"/>
          <p:nvPr/>
        </p:nvSpPr>
        <p:spPr>
          <a:xfrm>
            <a:off x="12496799" y="6515100"/>
            <a:ext cx="523792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11F244-54C6-C778-46ED-63A7E4F180C9}"/>
              </a:ext>
            </a:extLst>
          </p:cNvPr>
          <p:cNvSpPr txBox="1"/>
          <p:nvPr/>
        </p:nvSpPr>
        <p:spPr>
          <a:xfrm>
            <a:off x="901142" y="2782959"/>
            <a:ext cx="5105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D9ED50-19E1-BDC0-4084-12A46CE08F31}"/>
              </a:ext>
            </a:extLst>
          </p:cNvPr>
          <p:cNvSpPr txBox="1"/>
          <p:nvPr/>
        </p:nvSpPr>
        <p:spPr>
          <a:xfrm>
            <a:off x="12496800" y="2971543"/>
            <a:ext cx="5029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57CD8E-362E-474F-8DF7-E02E5ACCD432}"/>
              </a:ext>
            </a:extLst>
          </p:cNvPr>
          <p:cNvSpPr txBox="1"/>
          <p:nvPr/>
        </p:nvSpPr>
        <p:spPr>
          <a:xfrm>
            <a:off x="901142" y="5423482"/>
            <a:ext cx="49828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hay than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vãn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7B4264-5A92-12D3-8E93-1BD27B101675}"/>
              </a:ext>
            </a:extLst>
          </p:cNvPr>
          <p:cNvSpPr txBox="1"/>
          <p:nvPr/>
        </p:nvSpPr>
        <p:spPr>
          <a:xfrm>
            <a:off x="12496800" y="5279478"/>
            <a:ext cx="5237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970DB7-93B9-9A33-A8F0-F5AEA6C86D02}"/>
              </a:ext>
            </a:extLst>
          </p:cNvPr>
          <p:cNvSpPr txBox="1"/>
          <p:nvPr/>
        </p:nvSpPr>
        <p:spPr>
          <a:xfrm>
            <a:off x="901142" y="6901506"/>
            <a:ext cx="48933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030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EBF7AB-B3F3-8532-4F15-1A7014A23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800" y="2072282"/>
            <a:ext cx="5419982" cy="77644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20D49F-F1B6-0039-B641-BBEBE1E6154A}"/>
              </a:ext>
            </a:extLst>
          </p:cNvPr>
          <p:cNvSpPr txBox="1"/>
          <p:nvPr/>
        </p:nvSpPr>
        <p:spPr>
          <a:xfrm>
            <a:off x="1181100" y="342900"/>
            <a:ext cx="1592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48A8E4-6DA4-68DB-5AE9-0793F7D15850}"/>
              </a:ext>
            </a:extLst>
          </p:cNvPr>
          <p:cNvSpPr txBox="1"/>
          <p:nvPr/>
        </p:nvSpPr>
        <p:spPr>
          <a:xfrm>
            <a:off x="990600" y="1340941"/>
            <a:ext cx="1592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C1B5FBC1-4DFD-525C-AB6D-67D764C48C72}"/>
              </a:ext>
            </a:extLst>
          </p:cNvPr>
          <p:cNvSpPr/>
          <p:nvPr/>
        </p:nvSpPr>
        <p:spPr>
          <a:xfrm>
            <a:off x="838200" y="2342446"/>
            <a:ext cx="6773532" cy="4114800"/>
          </a:xfrm>
          <a:custGeom>
            <a:avLst/>
            <a:gdLst/>
            <a:ahLst/>
            <a:cxnLst/>
            <a:rect l="l" t="t" r="r" b="b"/>
            <a:pathLst>
              <a:path w="6773532" h="4114800">
                <a:moveTo>
                  <a:pt x="0" y="0"/>
                </a:moveTo>
                <a:lnTo>
                  <a:pt x="6773532" y="0"/>
                </a:lnTo>
                <a:lnTo>
                  <a:pt x="677353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AABB42-55BD-68DE-C8A8-E83E8C8FB292}"/>
              </a:ext>
            </a:extLst>
          </p:cNvPr>
          <p:cNvSpPr txBox="1"/>
          <p:nvPr/>
        </p:nvSpPr>
        <p:spPr>
          <a:xfrm>
            <a:off x="1866900" y="3314700"/>
            <a:ext cx="76581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2386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ADCC6D-371B-43B3-655E-C0A381676760}"/>
              </a:ext>
            </a:extLst>
          </p:cNvPr>
          <p:cNvSpPr txBox="1"/>
          <p:nvPr/>
        </p:nvSpPr>
        <p:spPr>
          <a:xfrm>
            <a:off x="1181100" y="342900"/>
            <a:ext cx="1592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2F10FB-0E93-D399-D6F8-2736A0F025C3}"/>
              </a:ext>
            </a:extLst>
          </p:cNvPr>
          <p:cNvSpPr txBox="1"/>
          <p:nvPr/>
        </p:nvSpPr>
        <p:spPr>
          <a:xfrm>
            <a:off x="990600" y="1340941"/>
            <a:ext cx="1592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13" name="Freeform 2">
            <a:extLst>
              <a:ext uri="{FF2B5EF4-FFF2-40B4-BE49-F238E27FC236}">
                <a16:creationId xmlns:a16="http://schemas.microsoft.com/office/drawing/2014/main" id="{FA4B178F-CB4A-03DF-94F6-0D07A7466052}"/>
              </a:ext>
            </a:extLst>
          </p:cNvPr>
          <p:cNvSpPr/>
          <p:nvPr/>
        </p:nvSpPr>
        <p:spPr>
          <a:xfrm>
            <a:off x="838200" y="2342446"/>
            <a:ext cx="6773532" cy="4114800"/>
          </a:xfrm>
          <a:custGeom>
            <a:avLst/>
            <a:gdLst/>
            <a:ahLst/>
            <a:cxnLst/>
            <a:rect l="l" t="t" r="r" b="b"/>
            <a:pathLst>
              <a:path w="6773532" h="4114800">
                <a:moveTo>
                  <a:pt x="0" y="0"/>
                </a:moveTo>
                <a:lnTo>
                  <a:pt x="6773532" y="0"/>
                </a:lnTo>
                <a:lnTo>
                  <a:pt x="677353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90798B-7B38-1AEC-74F3-1DA20483065F}"/>
              </a:ext>
            </a:extLst>
          </p:cNvPr>
          <p:cNvSpPr txBox="1"/>
          <p:nvPr/>
        </p:nvSpPr>
        <p:spPr>
          <a:xfrm>
            <a:off x="1485900" y="3619500"/>
            <a:ext cx="1592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4A0EA8-13D4-220E-DB93-B6222DD1C6ED}"/>
              </a:ext>
            </a:extLst>
          </p:cNvPr>
          <p:cNvSpPr txBox="1"/>
          <p:nvPr/>
        </p:nvSpPr>
        <p:spPr>
          <a:xfrm>
            <a:off x="7772400" y="2247900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97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ADCC6D-371B-43B3-655E-C0A381676760}"/>
              </a:ext>
            </a:extLst>
          </p:cNvPr>
          <p:cNvSpPr txBox="1"/>
          <p:nvPr/>
        </p:nvSpPr>
        <p:spPr>
          <a:xfrm>
            <a:off x="1181100" y="342900"/>
            <a:ext cx="1592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2F10FB-0E93-D399-D6F8-2736A0F025C3}"/>
              </a:ext>
            </a:extLst>
          </p:cNvPr>
          <p:cNvSpPr txBox="1"/>
          <p:nvPr/>
        </p:nvSpPr>
        <p:spPr>
          <a:xfrm>
            <a:off x="990600" y="1340941"/>
            <a:ext cx="1592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13" name="Freeform 2">
            <a:extLst>
              <a:ext uri="{FF2B5EF4-FFF2-40B4-BE49-F238E27FC236}">
                <a16:creationId xmlns:a16="http://schemas.microsoft.com/office/drawing/2014/main" id="{FA4B178F-CB4A-03DF-94F6-0D07A7466052}"/>
              </a:ext>
            </a:extLst>
          </p:cNvPr>
          <p:cNvSpPr/>
          <p:nvPr/>
        </p:nvSpPr>
        <p:spPr>
          <a:xfrm>
            <a:off x="838200" y="2342446"/>
            <a:ext cx="6773532" cy="4114800"/>
          </a:xfrm>
          <a:custGeom>
            <a:avLst/>
            <a:gdLst/>
            <a:ahLst/>
            <a:cxnLst/>
            <a:rect l="l" t="t" r="r" b="b"/>
            <a:pathLst>
              <a:path w="6773532" h="4114800">
                <a:moveTo>
                  <a:pt x="0" y="0"/>
                </a:moveTo>
                <a:lnTo>
                  <a:pt x="6773532" y="0"/>
                </a:lnTo>
                <a:lnTo>
                  <a:pt x="677353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90798B-7B38-1AEC-74F3-1DA20483065F}"/>
              </a:ext>
            </a:extLst>
          </p:cNvPr>
          <p:cNvSpPr txBox="1"/>
          <p:nvPr/>
        </p:nvSpPr>
        <p:spPr>
          <a:xfrm>
            <a:off x="1517073" y="4081671"/>
            <a:ext cx="15925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Do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4A0EA8-13D4-220E-DB93-B6222DD1C6ED}"/>
              </a:ext>
            </a:extLst>
          </p:cNvPr>
          <p:cNvSpPr txBox="1"/>
          <p:nvPr/>
        </p:nvSpPr>
        <p:spPr>
          <a:xfrm>
            <a:off x="7772400" y="2247900"/>
            <a:ext cx="1013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4155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ADCC6D-371B-43B3-655E-C0A381676760}"/>
              </a:ext>
            </a:extLst>
          </p:cNvPr>
          <p:cNvSpPr txBox="1"/>
          <p:nvPr/>
        </p:nvSpPr>
        <p:spPr>
          <a:xfrm>
            <a:off x="1181100" y="342900"/>
            <a:ext cx="1592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2F10FB-0E93-D399-D6F8-2736A0F025C3}"/>
              </a:ext>
            </a:extLst>
          </p:cNvPr>
          <p:cNvSpPr txBox="1"/>
          <p:nvPr/>
        </p:nvSpPr>
        <p:spPr>
          <a:xfrm>
            <a:off x="990600" y="1340941"/>
            <a:ext cx="1592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13" name="Freeform 2">
            <a:extLst>
              <a:ext uri="{FF2B5EF4-FFF2-40B4-BE49-F238E27FC236}">
                <a16:creationId xmlns:a16="http://schemas.microsoft.com/office/drawing/2014/main" id="{FA4B178F-CB4A-03DF-94F6-0D07A7466052}"/>
              </a:ext>
            </a:extLst>
          </p:cNvPr>
          <p:cNvSpPr/>
          <p:nvPr/>
        </p:nvSpPr>
        <p:spPr>
          <a:xfrm>
            <a:off x="838200" y="2342446"/>
            <a:ext cx="6773532" cy="4114800"/>
          </a:xfrm>
          <a:custGeom>
            <a:avLst/>
            <a:gdLst/>
            <a:ahLst/>
            <a:cxnLst/>
            <a:rect l="l" t="t" r="r" b="b"/>
            <a:pathLst>
              <a:path w="6773532" h="4114800">
                <a:moveTo>
                  <a:pt x="0" y="0"/>
                </a:moveTo>
                <a:lnTo>
                  <a:pt x="6773532" y="0"/>
                </a:lnTo>
                <a:lnTo>
                  <a:pt x="677353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90798B-7B38-1AEC-74F3-1DA20483065F}"/>
              </a:ext>
            </a:extLst>
          </p:cNvPr>
          <p:cNvSpPr txBox="1"/>
          <p:nvPr/>
        </p:nvSpPr>
        <p:spPr>
          <a:xfrm>
            <a:off x="1371600" y="4000500"/>
            <a:ext cx="1592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4A0EA8-13D4-220E-DB93-B6222DD1C6ED}"/>
              </a:ext>
            </a:extLst>
          </p:cNvPr>
          <p:cNvSpPr txBox="1"/>
          <p:nvPr/>
        </p:nvSpPr>
        <p:spPr>
          <a:xfrm>
            <a:off x="7772400" y="2247900"/>
            <a:ext cx="1013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4134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5E769E44-4B58-17C3-6D72-E38B7461D950}"/>
              </a:ext>
            </a:extLst>
          </p:cNvPr>
          <p:cNvGrpSpPr/>
          <p:nvPr/>
        </p:nvGrpSpPr>
        <p:grpSpPr>
          <a:xfrm>
            <a:off x="381000" y="271332"/>
            <a:ext cx="17449800" cy="9497177"/>
            <a:chOff x="381000" y="271332"/>
            <a:chExt cx="17449800" cy="9497177"/>
          </a:xfrm>
        </p:grpSpPr>
        <p:sp>
          <p:nvSpPr>
            <p:cNvPr id="2" name="Freeform 2"/>
            <p:cNvSpPr/>
            <p:nvPr/>
          </p:nvSpPr>
          <p:spPr>
            <a:xfrm>
              <a:off x="381000" y="271332"/>
              <a:ext cx="17449800" cy="9497177"/>
            </a:xfrm>
            <a:custGeom>
              <a:avLst/>
              <a:gdLst/>
              <a:ahLst/>
              <a:cxnLst/>
              <a:rect l="l" t="t" r="r" b="b"/>
              <a:pathLst>
                <a:path w="15074427" h="8414271">
                  <a:moveTo>
                    <a:pt x="0" y="0"/>
                  </a:moveTo>
                  <a:lnTo>
                    <a:pt x="15074426" y="0"/>
                  </a:lnTo>
                  <a:lnTo>
                    <a:pt x="15074426" y="8414271"/>
                  </a:lnTo>
                  <a:lnTo>
                    <a:pt x="0" y="84142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2">
              <a:extLst>
                <a:ext uri="{FF2B5EF4-FFF2-40B4-BE49-F238E27FC236}">
                  <a16:creationId xmlns:a16="http://schemas.microsoft.com/office/drawing/2014/main" id="{9492EE2E-6A88-B7E5-7FE4-46D8D283416B}"/>
                </a:ext>
              </a:extLst>
            </p:cNvPr>
            <p:cNvSpPr/>
            <p:nvPr/>
          </p:nvSpPr>
          <p:spPr>
            <a:xfrm>
              <a:off x="2812537" y="1310308"/>
              <a:ext cx="13304993" cy="7262191"/>
            </a:xfrm>
            <a:custGeom>
              <a:avLst/>
              <a:gdLst/>
              <a:ahLst/>
              <a:cxnLst/>
              <a:rect l="l" t="t" r="r" b="b"/>
              <a:pathLst>
                <a:path w="15074427" h="8414271">
                  <a:moveTo>
                    <a:pt x="0" y="0"/>
                  </a:moveTo>
                  <a:lnTo>
                    <a:pt x="15074426" y="0"/>
                  </a:lnTo>
                  <a:lnTo>
                    <a:pt x="15074426" y="8414271"/>
                  </a:lnTo>
                  <a:lnTo>
                    <a:pt x="0" y="8414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9F5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" name="Freeform 3"/>
          <p:cNvSpPr/>
          <p:nvPr/>
        </p:nvSpPr>
        <p:spPr>
          <a:xfrm>
            <a:off x="666414" y="7006799"/>
            <a:ext cx="2152749" cy="2773268"/>
          </a:xfrm>
          <a:custGeom>
            <a:avLst/>
            <a:gdLst/>
            <a:ahLst/>
            <a:cxnLst/>
            <a:rect l="l" t="t" r="r" b="b"/>
            <a:pathLst>
              <a:path w="2152749" h="2773268">
                <a:moveTo>
                  <a:pt x="0" y="0"/>
                </a:moveTo>
                <a:lnTo>
                  <a:pt x="2152749" y="0"/>
                </a:lnTo>
                <a:lnTo>
                  <a:pt x="2152749" y="2773268"/>
                </a:lnTo>
                <a:lnTo>
                  <a:pt x="0" y="27732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044240" y="0"/>
            <a:ext cx="2026756" cy="2779840"/>
          </a:xfrm>
          <a:custGeom>
            <a:avLst/>
            <a:gdLst/>
            <a:ahLst/>
            <a:cxnLst/>
            <a:rect l="l" t="t" r="r" b="b"/>
            <a:pathLst>
              <a:path w="2026756" h="2779840">
                <a:moveTo>
                  <a:pt x="0" y="0"/>
                </a:moveTo>
                <a:lnTo>
                  <a:pt x="2026755" y="0"/>
                </a:lnTo>
                <a:lnTo>
                  <a:pt x="2026755" y="2779840"/>
                </a:lnTo>
                <a:lnTo>
                  <a:pt x="0" y="27798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478056">
            <a:off x="-902014" y="5227779"/>
            <a:ext cx="4931306" cy="4491971"/>
          </a:xfrm>
          <a:custGeom>
            <a:avLst/>
            <a:gdLst/>
            <a:ahLst/>
            <a:cxnLst/>
            <a:rect l="l" t="t" r="r" b="b"/>
            <a:pathLst>
              <a:path w="4931306" h="4491971">
                <a:moveTo>
                  <a:pt x="0" y="0"/>
                </a:moveTo>
                <a:lnTo>
                  <a:pt x="4931306" y="0"/>
                </a:lnTo>
                <a:lnTo>
                  <a:pt x="4931306" y="4491971"/>
                </a:lnTo>
                <a:lnTo>
                  <a:pt x="0" y="449197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351346" y="8393433"/>
            <a:ext cx="3959845" cy="1907925"/>
          </a:xfrm>
          <a:custGeom>
            <a:avLst/>
            <a:gdLst/>
            <a:ahLst/>
            <a:cxnLst/>
            <a:rect l="l" t="t" r="r" b="b"/>
            <a:pathLst>
              <a:path w="3959845" h="1907925">
                <a:moveTo>
                  <a:pt x="0" y="0"/>
                </a:moveTo>
                <a:lnTo>
                  <a:pt x="3959844" y="0"/>
                </a:lnTo>
                <a:lnTo>
                  <a:pt x="3959844" y="1907925"/>
                </a:lnTo>
                <a:lnTo>
                  <a:pt x="0" y="190792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03402">
            <a:off x="161223" y="93489"/>
            <a:ext cx="1271000" cy="2337960"/>
          </a:xfrm>
          <a:custGeom>
            <a:avLst/>
            <a:gdLst/>
            <a:ahLst/>
            <a:cxnLst/>
            <a:rect l="l" t="t" r="r" b="b"/>
            <a:pathLst>
              <a:path w="1271000" h="2337960">
                <a:moveTo>
                  <a:pt x="0" y="0"/>
                </a:moveTo>
                <a:lnTo>
                  <a:pt x="1271000" y="0"/>
                </a:lnTo>
                <a:lnTo>
                  <a:pt x="1271000" y="2337959"/>
                </a:lnTo>
                <a:lnTo>
                  <a:pt x="0" y="233795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943600" y="3390900"/>
            <a:ext cx="6050509" cy="1134470"/>
          </a:xfrm>
          <a:custGeom>
            <a:avLst/>
            <a:gdLst/>
            <a:ahLst/>
            <a:cxnLst/>
            <a:rect l="l" t="t" r="r" b="b"/>
            <a:pathLst>
              <a:path w="6050509" h="1134470">
                <a:moveTo>
                  <a:pt x="0" y="0"/>
                </a:moveTo>
                <a:lnTo>
                  <a:pt x="6050508" y="0"/>
                </a:lnTo>
                <a:lnTo>
                  <a:pt x="6050508" y="1134471"/>
                </a:lnTo>
                <a:lnTo>
                  <a:pt x="0" y="113447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812537" y="1587668"/>
            <a:ext cx="12263238" cy="909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00"/>
              </a:lnSpc>
            </a:pPr>
            <a:r>
              <a:rPr lang="en-US" sz="6143" dirty="0" err="1">
                <a:solidFill>
                  <a:srgbClr val="C6AA33"/>
                </a:solidFill>
                <a:latin typeface="#9Slide07 FS Playlist Caps" pitchFamily="2" charset="0"/>
              </a:rPr>
              <a:t>Bài</a:t>
            </a:r>
            <a:r>
              <a:rPr lang="en-US" sz="6143" dirty="0">
                <a:solidFill>
                  <a:srgbClr val="C6AA33"/>
                </a:solidFill>
                <a:latin typeface="#9Slide07 FS Playlist Caps" pitchFamily="2" charset="0"/>
              </a:rPr>
              <a:t> 5: </a:t>
            </a:r>
            <a:r>
              <a:rPr lang="en-US" sz="6143" dirty="0" err="1">
                <a:solidFill>
                  <a:srgbClr val="C6AA33"/>
                </a:solidFill>
                <a:latin typeface="#9Slide07 FS Playlist Caps" pitchFamily="2" charset="0"/>
              </a:rPr>
              <a:t>Những</a:t>
            </a:r>
            <a:r>
              <a:rPr lang="en-US" sz="6143" dirty="0">
                <a:solidFill>
                  <a:srgbClr val="C6AA33"/>
                </a:solidFill>
                <a:latin typeface="#9Slide07 FS Playlist Caps" pitchFamily="2" charset="0"/>
              </a:rPr>
              <a:t> </a:t>
            </a:r>
            <a:r>
              <a:rPr lang="en-US" sz="6143" dirty="0" err="1">
                <a:solidFill>
                  <a:srgbClr val="C6AA33"/>
                </a:solidFill>
                <a:latin typeface="#9Slide07 FS Playlist Caps" pitchFamily="2" charset="0"/>
              </a:rPr>
              <a:t>câu</a:t>
            </a:r>
            <a:r>
              <a:rPr lang="en-US" sz="6143" dirty="0">
                <a:solidFill>
                  <a:srgbClr val="C6AA33"/>
                </a:solidFill>
                <a:latin typeface="#9Slide07 FS Playlist Caps" pitchFamily="2" charset="0"/>
              </a:rPr>
              <a:t> </a:t>
            </a:r>
            <a:r>
              <a:rPr lang="en-US" sz="6143" dirty="0" err="1">
                <a:solidFill>
                  <a:srgbClr val="C6AA33"/>
                </a:solidFill>
                <a:latin typeface="#9Slide07 FS Playlist Caps" pitchFamily="2" charset="0"/>
              </a:rPr>
              <a:t>chuyện</a:t>
            </a:r>
            <a:r>
              <a:rPr lang="en-US" sz="6143" dirty="0">
                <a:solidFill>
                  <a:srgbClr val="C6AA33"/>
                </a:solidFill>
                <a:latin typeface="#9Slide07 FS Playlist Caps" pitchFamily="2" charset="0"/>
              </a:rPr>
              <a:t> </a:t>
            </a:r>
            <a:r>
              <a:rPr lang="en-US" sz="6143" dirty="0" err="1">
                <a:solidFill>
                  <a:srgbClr val="C6AA33"/>
                </a:solidFill>
                <a:latin typeface="#9Slide07 FS Playlist Caps" pitchFamily="2" charset="0"/>
              </a:rPr>
              <a:t>hài</a:t>
            </a:r>
            <a:endParaRPr lang="en-US" sz="6143" dirty="0">
              <a:solidFill>
                <a:srgbClr val="C6AA33"/>
              </a:solidFill>
              <a:latin typeface="#9Slide07 FS Playlist Caps" pitchFamily="2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267901" y="3771900"/>
            <a:ext cx="5352510" cy="674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17"/>
              </a:lnSpc>
            </a:pPr>
            <a:r>
              <a:rPr lang="en-US" sz="7200" dirty="0" err="1">
                <a:solidFill>
                  <a:srgbClr val="FAF9F5"/>
                </a:solidFill>
                <a:latin typeface="#9Slide07 SVNAppleberry" panose="02040603050506020204" pitchFamily="18" charset="0"/>
              </a:rPr>
              <a:t>Viết</a:t>
            </a:r>
            <a:endParaRPr lang="en-US" sz="7200" dirty="0">
              <a:solidFill>
                <a:srgbClr val="FAF9F5"/>
              </a:solidFill>
              <a:latin typeface="#9Slide07 SVNAppleberry" panose="02040603050506020204" pitchFamily="18" charset="0"/>
            </a:endParaRPr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26DFFDF5-C1AF-336B-567F-293743B51F9D}"/>
              </a:ext>
            </a:extLst>
          </p:cNvPr>
          <p:cNvSpPr txBox="1"/>
          <p:nvPr/>
        </p:nvSpPr>
        <p:spPr>
          <a:xfrm>
            <a:off x="3165989" y="5079194"/>
            <a:ext cx="12309474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48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Viết</a:t>
            </a:r>
            <a:r>
              <a:rPr lang="en-US" sz="48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bài</a:t>
            </a:r>
            <a:r>
              <a:rPr lang="en-US" sz="48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văn</a:t>
            </a:r>
            <a:r>
              <a:rPr lang="en-US" sz="48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nghị</a:t>
            </a:r>
            <a:r>
              <a:rPr lang="en-US" sz="48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luận</a:t>
            </a:r>
            <a:r>
              <a:rPr lang="en-US" sz="48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về</a:t>
            </a:r>
            <a:r>
              <a:rPr lang="en-US" sz="48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một</a:t>
            </a:r>
            <a:r>
              <a:rPr lang="en-US" sz="48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vấn</a:t>
            </a:r>
            <a:r>
              <a:rPr lang="en-US" sz="48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đề</a:t>
            </a:r>
            <a:r>
              <a:rPr lang="en-US" sz="48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đời</a:t>
            </a:r>
            <a:r>
              <a:rPr lang="en-US" sz="48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sống</a:t>
            </a:r>
            <a:r>
              <a:rPr lang="en-US" sz="48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</a:p>
          <a:p>
            <a:pPr marL="0" lvl="0" indent="0" algn="ctr">
              <a:spcBef>
                <a:spcPct val="0"/>
              </a:spcBef>
            </a:pPr>
            <a:r>
              <a:rPr lang="en-US" sz="48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(</a:t>
            </a:r>
            <a:r>
              <a:rPr lang="en-US" sz="48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một</a:t>
            </a:r>
            <a:r>
              <a:rPr lang="en-US" sz="48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thói</a:t>
            </a:r>
            <a:r>
              <a:rPr lang="en-US" sz="48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xấu</a:t>
            </a:r>
            <a:r>
              <a:rPr lang="en-US" sz="48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của</a:t>
            </a:r>
            <a:r>
              <a:rPr lang="en-US" sz="48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con </a:t>
            </a:r>
            <a:r>
              <a:rPr lang="en-US" sz="48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người</a:t>
            </a:r>
            <a:r>
              <a:rPr lang="en-US" sz="48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trong</a:t>
            </a:r>
            <a:r>
              <a:rPr lang="en-US" sz="48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xã</a:t>
            </a:r>
            <a:r>
              <a:rPr lang="en-US" sz="48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hội</a:t>
            </a:r>
            <a:r>
              <a:rPr lang="en-US" sz="48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hiện</a:t>
            </a:r>
            <a:r>
              <a:rPr lang="en-US" sz="48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đại</a:t>
            </a:r>
            <a:r>
              <a:rPr lang="en-US" sz="48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ADCC6D-371B-43B3-655E-C0A381676760}"/>
              </a:ext>
            </a:extLst>
          </p:cNvPr>
          <p:cNvSpPr txBox="1"/>
          <p:nvPr/>
        </p:nvSpPr>
        <p:spPr>
          <a:xfrm>
            <a:off x="1181100" y="342900"/>
            <a:ext cx="1592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2F10FB-0E93-D399-D6F8-2736A0F025C3}"/>
              </a:ext>
            </a:extLst>
          </p:cNvPr>
          <p:cNvSpPr txBox="1"/>
          <p:nvPr/>
        </p:nvSpPr>
        <p:spPr>
          <a:xfrm>
            <a:off x="990600" y="1340941"/>
            <a:ext cx="1592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13" name="Freeform 2">
            <a:extLst>
              <a:ext uri="{FF2B5EF4-FFF2-40B4-BE49-F238E27FC236}">
                <a16:creationId xmlns:a16="http://schemas.microsoft.com/office/drawing/2014/main" id="{FA4B178F-CB4A-03DF-94F6-0D07A7466052}"/>
              </a:ext>
            </a:extLst>
          </p:cNvPr>
          <p:cNvSpPr/>
          <p:nvPr/>
        </p:nvSpPr>
        <p:spPr>
          <a:xfrm>
            <a:off x="838200" y="2342446"/>
            <a:ext cx="6773532" cy="4114800"/>
          </a:xfrm>
          <a:custGeom>
            <a:avLst/>
            <a:gdLst/>
            <a:ahLst/>
            <a:cxnLst/>
            <a:rect l="l" t="t" r="r" b="b"/>
            <a:pathLst>
              <a:path w="6773532" h="4114800">
                <a:moveTo>
                  <a:pt x="0" y="0"/>
                </a:moveTo>
                <a:lnTo>
                  <a:pt x="6773532" y="0"/>
                </a:lnTo>
                <a:lnTo>
                  <a:pt x="677353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90798B-7B38-1AEC-74F3-1DA20483065F}"/>
              </a:ext>
            </a:extLst>
          </p:cNvPr>
          <p:cNvSpPr txBox="1"/>
          <p:nvPr/>
        </p:nvSpPr>
        <p:spPr>
          <a:xfrm>
            <a:off x="1503218" y="4229100"/>
            <a:ext cx="15925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bai,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4A0EA8-13D4-220E-DB93-B6222DD1C6ED}"/>
              </a:ext>
            </a:extLst>
          </p:cNvPr>
          <p:cNvSpPr txBox="1"/>
          <p:nvPr/>
        </p:nvSpPr>
        <p:spPr>
          <a:xfrm>
            <a:off x="7772400" y="2247900"/>
            <a:ext cx="1013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9724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ADCC6D-371B-43B3-655E-C0A381676760}"/>
              </a:ext>
            </a:extLst>
          </p:cNvPr>
          <p:cNvSpPr txBox="1"/>
          <p:nvPr/>
        </p:nvSpPr>
        <p:spPr>
          <a:xfrm>
            <a:off x="1181100" y="342900"/>
            <a:ext cx="1592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2F10FB-0E93-D399-D6F8-2736A0F025C3}"/>
              </a:ext>
            </a:extLst>
          </p:cNvPr>
          <p:cNvSpPr txBox="1"/>
          <p:nvPr/>
        </p:nvSpPr>
        <p:spPr>
          <a:xfrm>
            <a:off x="990600" y="1340941"/>
            <a:ext cx="1592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53279724-2105-7C33-204F-5AF1007CD446}"/>
              </a:ext>
            </a:extLst>
          </p:cNvPr>
          <p:cNvSpPr/>
          <p:nvPr/>
        </p:nvSpPr>
        <p:spPr>
          <a:xfrm>
            <a:off x="990600" y="2674054"/>
            <a:ext cx="1790700" cy="6553200"/>
          </a:xfrm>
          <a:custGeom>
            <a:avLst/>
            <a:gdLst/>
            <a:ahLst/>
            <a:cxnLst/>
            <a:rect l="l" t="t" r="r" b="b"/>
            <a:pathLst>
              <a:path w="1887664" h="4114800">
                <a:moveTo>
                  <a:pt x="0" y="0"/>
                </a:moveTo>
                <a:lnTo>
                  <a:pt x="1887664" y="0"/>
                </a:lnTo>
                <a:lnTo>
                  <a:pt x="18876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AEDFC9-EBC7-45BE-DF2B-9664611416AA}"/>
              </a:ext>
            </a:extLst>
          </p:cNvPr>
          <p:cNvSpPr txBox="1"/>
          <p:nvPr/>
        </p:nvSpPr>
        <p:spPr>
          <a:xfrm>
            <a:off x="3276600" y="2857500"/>
            <a:ext cx="14097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38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ADCC6D-371B-43B3-655E-C0A381676760}"/>
              </a:ext>
            </a:extLst>
          </p:cNvPr>
          <p:cNvSpPr txBox="1"/>
          <p:nvPr/>
        </p:nvSpPr>
        <p:spPr>
          <a:xfrm>
            <a:off x="1181100" y="342900"/>
            <a:ext cx="1592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3B619D-0256-DB91-24C5-48803BD49BC7}"/>
              </a:ext>
            </a:extLst>
          </p:cNvPr>
          <p:cNvSpPr txBox="1"/>
          <p:nvPr/>
        </p:nvSpPr>
        <p:spPr>
          <a:xfrm>
            <a:off x="762000" y="1485900"/>
            <a:ext cx="1592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823FB5B6-D01C-2E73-CF57-465268B5C305}"/>
              </a:ext>
            </a:extLst>
          </p:cNvPr>
          <p:cNvSpPr/>
          <p:nvPr/>
        </p:nvSpPr>
        <p:spPr>
          <a:xfrm rot="16200000">
            <a:off x="6248400" y="3695700"/>
            <a:ext cx="5200379" cy="4114800"/>
          </a:xfrm>
          <a:custGeom>
            <a:avLst/>
            <a:gdLst/>
            <a:ahLst/>
            <a:cxnLst/>
            <a:rect l="l" t="t" r="r" b="b"/>
            <a:pathLst>
              <a:path w="5200379" h="4114800">
                <a:moveTo>
                  <a:pt x="0" y="0"/>
                </a:moveTo>
                <a:lnTo>
                  <a:pt x="5200379" y="0"/>
                </a:lnTo>
                <a:lnTo>
                  <a:pt x="52003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395FFB-CD30-EF71-0D23-BC3587244235}"/>
              </a:ext>
            </a:extLst>
          </p:cNvPr>
          <p:cNvSpPr txBox="1"/>
          <p:nvPr/>
        </p:nvSpPr>
        <p:spPr>
          <a:xfrm>
            <a:off x="11277600" y="3488644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5D77BA-75A9-3F1C-802D-DDA3AB90761D}"/>
              </a:ext>
            </a:extLst>
          </p:cNvPr>
          <p:cNvSpPr txBox="1"/>
          <p:nvPr/>
        </p:nvSpPr>
        <p:spPr>
          <a:xfrm>
            <a:off x="11277600" y="6972300"/>
            <a:ext cx="624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37EF59-A938-2743-FFDC-7AADCE74519C}"/>
              </a:ext>
            </a:extLst>
          </p:cNvPr>
          <p:cNvSpPr txBox="1"/>
          <p:nvPr/>
        </p:nvSpPr>
        <p:spPr>
          <a:xfrm>
            <a:off x="609600" y="4369547"/>
            <a:ext cx="5715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6115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ADCC6D-371B-43B3-655E-C0A381676760}"/>
              </a:ext>
            </a:extLst>
          </p:cNvPr>
          <p:cNvSpPr txBox="1"/>
          <p:nvPr/>
        </p:nvSpPr>
        <p:spPr>
          <a:xfrm>
            <a:off x="1181100" y="342900"/>
            <a:ext cx="1592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E20F2A-4131-6E49-D989-DB15D29F7B8A}"/>
              </a:ext>
            </a:extLst>
          </p:cNvPr>
          <p:cNvSpPr txBox="1"/>
          <p:nvPr/>
        </p:nvSpPr>
        <p:spPr>
          <a:xfrm>
            <a:off x="762000" y="1380068"/>
            <a:ext cx="17145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0529AC-0CF0-DBA6-5511-A9FDB72BA858}"/>
              </a:ext>
            </a:extLst>
          </p:cNvPr>
          <p:cNvSpPr txBox="1"/>
          <p:nvPr/>
        </p:nvSpPr>
        <p:spPr>
          <a:xfrm>
            <a:off x="1066800" y="4914290"/>
            <a:ext cx="5791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B005EF43-496F-8FEF-E554-4A8FB070BDDF}"/>
              </a:ext>
            </a:extLst>
          </p:cNvPr>
          <p:cNvSpPr/>
          <p:nvPr/>
        </p:nvSpPr>
        <p:spPr>
          <a:xfrm>
            <a:off x="7044612" y="4000500"/>
            <a:ext cx="4198776" cy="4114800"/>
          </a:xfrm>
          <a:custGeom>
            <a:avLst/>
            <a:gdLst/>
            <a:ahLst/>
            <a:cxnLst/>
            <a:rect l="l" t="t" r="r" b="b"/>
            <a:pathLst>
              <a:path w="4198776" h="4114800">
                <a:moveTo>
                  <a:pt x="0" y="0"/>
                </a:moveTo>
                <a:lnTo>
                  <a:pt x="4198776" y="0"/>
                </a:lnTo>
                <a:lnTo>
                  <a:pt x="41987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B5F248-41E4-C70E-2B8C-44EA554D7AD6}"/>
              </a:ext>
            </a:extLst>
          </p:cNvPr>
          <p:cNvSpPr txBox="1"/>
          <p:nvPr/>
        </p:nvSpPr>
        <p:spPr>
          <a:xfrm>
            <a:off x="11506200" y="4229100"/>
            <a:ext cx="6400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563A27-520E-631C-1FF8-C5C0CA503027}"/>
              </a:ext>
            </a:extLst>
          </p:cNvPr>
          <p:cNvSpPr txBox="1"/>
          <p:nvPr/>
        </p:nvSpPr>
        <p:spPr>
          <a:xfrm>
            <a:off x="3810000" y="8183657"/>
            <a:ext cx="1051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606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EBED404-924F-B4EB-D4AC-F7F9B97CD341}"/>
              </a:ext>
            </a:extLst>
          </p:cNvPr>
          <p:cNvGrpSpPr/>
          <p:nvPr/>
        </p:nvGrpSpPr>
        <p:grpSpPr>
          <a:xfrm>
            <a:off x="669966" y="560636"/>
            <a:ext cx="16948068" cy="8947068"/>
            <a:chOff x="0" y="0"/>
            <a:chExt cx="4463689" cy="2356429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2387993B-8C6F-1172-02ED-BCBA3471A9C7}"/>
                </a:ext>
              </a:extLst>
            </p:cNvPr>
            <p:cNvSpPr/>
            <p:nvPr/>
          </p:nvSpPr>
          <p:spPr>
            <a:xfrm>
              <a:off x="0" y="0"/>
              <a:ext cx="4463688" cy="2356429"/>
            </a:xfrm>
            <a:custGeom>
              <a:avLst/>
              <a:gdLst/>
              <a:ahLst/>
              <a:cxnLst/>
              <a:rect l="l" t="t" r="r" b="b"/>
              <a:pathLst>
                <a:path w="4463688" h="2356429">
                  <a:moveTo>
                    <a:pt x="22840" y="0"/>
                  </a:moveTo>
                  <a:lnTo>
                    <a:pt x="4440848" y="0"/>
                  </a:lnTo>
                  <a:cubicBezTo>
                    <a:pt x="4453463" y="0"/>
                    <a:pt x="4463688" y="10226"/>
                    <a:pt x="4463688" y="22840"/>
                  </a:cubicBezTo>
                  <a:lnTo>
                    <a:pt x="4463688" y="2333589"/>
                  </a:lnTo>
                  <a:cubicBezTo>
                    <a:pt x="4463688" y="2346203"/>
                    <a:pt x="4453463" y="2356429"/>
                    <a:pt x="4440848" y="2356429"/>
                  </a:cubicBezTo>
                  <a:lnTo>
                    <a:pt x="22840" y="2356429"/>
                  </a:lnTo>
                  <a:cubicBezTo>
                    <a:pt x="10226" y="2356429"/>
                    <a:pt x="0" y="2346203"/>
                    <a:pt x="0" y="2333589"/>
                  </a:cubicBezTo>
                  <a:lnTo>
                    <a:pt x="0" y="22840"/>
                  </a:lnTo>
                  <a:cubicBezTo>
                    <a:pt x="0" y="10226"/>
                    <a:pt x="10226" y="0"/>
                    <a:pt x="22840" y="0"/>
                  </a:cubicBezTo>
                  <a:close/>
                </a:path>
              </a:pathLst>
            </a:custGeom>
            <a:solidFill>
              <a:srgbClr val="FDFBF9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B0D69BA-CB0B-005D-8B11-E315BE70B4AF}"/>
                </a:ext>
              </a:extLst>
            </p:cNvPr>
            <p:cNvSpPr txBox="1"/>
            <p:nvPr/>
          </p:nvSpPr>
          <p:spPr>
            <a:xfrm>
              <a:off x="0" y="-38100"/>
              <a:ext cx="4463689" cy="23945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8">
            <a:extLst>
              <a:ext uri="{FF2B5EF4-FFF2-40B4-BE49-F238E27FC236}">
                <a16:creationId xmlns:a16="http://schemas.microsoft.com/office/drawing/2014/main" id="{11739EE5-D1D7-27A5-FD72-77E177892B7D}"/>
              </a:ext>
            </a:extLst>
          </p:cNvPr>
          <p:cNvSpPr/>
          <p:nvPr/>
        </p:nvSpPr>
        <p:spPr>
          <a:xfrm>
            <a:off x="5242843" y="919370"/>
            <a:ext cx="11979828" cy="8124502"/>
          </a:xfrm>
          <a:custGeom>
            <a:avLst/>
            <a:gdLst/>
            <a:ahLst/>
            <a:cxnLst/>
            <a:rect l="l" t="t" r="r" b="b"/>
            <a:pathLst>
              <a:path w="11979828" h="8124502">
                <a:moveTo>
                  <a:pt x="0" y="0"/>
                </a:moveTo>
                <a:lnTo>
                  <a:pt x="11979828" y="0"/>
                </a:lnTo>
                <a:lnTo>
                  <a:pt x="11979828" y="8124502"/>
                </a:lnTo>
                <a:lnTo>
                  <a:pt x="0" y="81245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8D7BBAB2-9B1F-D143-6FF1-B5286982E588}"/>
              </a:ext>
            </a:extLst>
          </p:cNvPr>
          <p:cNvSpPr txBox="1"/>
          <p:nvPr/>
        </p:nvSpPr>
        <p:spPr>
          <a:xfrm>
            <a:off x="5308558" y="3024899"/>
            <a:ext cx="12309474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80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IV.</a:t>
            </a:r>
          </a:p>
          <a:p>
            <a:pPr marL="0" lvl="0" indent="0" algn="ctr">
              <a:spcBef>
                <a:spcPct val="0"/>
              </a:spcBef>
            </a:pPr>
            <a:r>
              <a:rPr lang="en-US" sz="80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Luyện</a:t>
            </a:r>
            <a:r>
              <a:rPr lang="en-US" sz="80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tập</a:t>
            </a:r>
            <a:endParaRPr lang="en-US" sz="8000" dirty="0">
              <a:solidFill>
                <a:srgbClr val="000000"/>
              </a:solidFill>
              <a:latin typeface="#9Slide07 SVNAppleberry" panose="02040603050506020204" pitchFamily="18" charset="0"/>
            </a:endParaRPr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8842186D-F57E-B695-37A1-3E316441B3BE}"/>
              </a:ext>
            </a:extLst>
          </p:cNvPr>
          <p:cNvSpPr/>
          <p:nvPr/>
        </p:nvSpPr>
        <p:spPr>
          <a:xfrm>
            <a:off x="533400" y="3744616"/>
            <a:ext cx="6440342" cy="5723854"/>
          </a:xfrm>
          <a:custGeom>
            <a:avLst/>
            <a:gdLst/>
            <a:ahLst/>
            <a:cxnLst/>
            <a:rect l="l" t="t" r="r" b="b"/>
            <a:pathLst>
              <a:path w="2694821" h="2395022">
                <a:moveTo>
                  <a:pt x="0" y="0"/>
                </a:moveTo>
                <a:lnTo>
                  <a:pt x="2694822" y="0"/>
                </a:lnTo>
                <a:lnTo>
                  <a:pt x="2694822" y="2395023"/>
                </a:lnTo>
                <a:lnTo>
                  <a:pt x="0" y="23950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3715486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73;p25">
            <a:extLst>
              <a:ext uri="{FF2B5EF4-FFF2-40B4-BE49-F238E27FC236}">
                <a16:creationId xmlns:a16="http://schemas.microsoft.com/office/drawing/2014/main" id="{6E588667-CC35-76BC-3AE4-9FE212C46553}"/>
              </a:ext>
            </a:extLst>
          </p:cNvPr>
          <p:cNvSpPr txBox="1"/>
          <p:nvPr/>
        </p:nvSpPr>
        <p:spPr>
          <a:xfrm>
            <a:off x="593653" y="807464"/>
            <a:ext cx="17221200" cy="270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64183" marR="0" lvl="1" algn="just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99"/>
            </a:pP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- Chia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lớp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thành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1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4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nhóm</a:t>
            </a:r>
            <a:endParaRPr lang="en-US" sz="4400" dirty="0"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  <a:p>
            <a:pPr marL="464183" marR="0" lvl="1" algn="just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99"/>
            </a:pP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-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Mỗi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nhóm</a:t>
            </a:r>
            <a:r>
              <a:rPr lang="en-US" sz="4400" b="1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1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lập</a:t>
            </a:r>
            <a:r>
              <a:rPr lang="en-US" sz="4400" b="1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1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dàn</a:t>
            </a:r>
            <a:r>
              <a:rPr lang="en-US" sz="4400" b="1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ý </a:t>
            </a:r>
            <a:r>
              <a:rPr lang="en-US" sz="4400" b="1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cho</a:t>
            </a:r>
            <a:r>
              <a:rPr lang="en-US" sz="4400" b="1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1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bài</a:t>
            </a:r>
            <a:r>
              <a:rPr lang="en-US" sz="4400" b="1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1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văn</a:t>
            </a:r>
            <a:r>
              <a:rPr lang="en-US" sz="4400" b="1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1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trình</a:t>
            </a:r>
            <a:r>
              <a:rPr lang="en-US" sz="4400" b="1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1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bày</a:t>
            </a:r>
            <a:r>
              <a:rPr lang="en-US" sz="4400" b="1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ý </a:t>
            </a:r>
            <a:r>
              <a:rPr lang="en-US" sz="4400" b="1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kiến</a:t>
            </a:r>
            <a:r>
              <a:rPr lang="en-US" sz="4400" b="1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1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phản</a:t>
            </a:r>
            <a:r>
              <a:rPr lang="en-US" sz="4400" b="1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1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đối</a:t>
            </a:r>
            <a:r>
              <a:rPr lang="en-US" sz="4400" b="1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1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về</a:t>
            </a:r>
            <a:r>
              <a:rPr lang="en-US" sz="4400" b="1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1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một</a:t>
            </a:r>
            <a:r>
              <a:rPr lang="en-US" sz="4400" b="1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1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vấn</a:t>
            </a:r>
            <a:r>
              <a:rPr lang="en-US" sz="4400" b="1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1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đề</a:t>
            </a:r>
            <a:r>
              <a:rPr lang="en-US" sz="4400" b="1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1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trong</a:t>
            </a:r>
            <a:r>
              <a:rPr lang="en-US" sz="4400" b="1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1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đời</a:t>
            </a:r>
            <a:r>
              <a:rPr lang="en-US" sz="4400" b="1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1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sống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sym typeface="Roboto"/>
            </a:endParaRPr>
          </a:p>
          <a:p>
            <a:pPr marL="464183" marR="0" lvl="1" algn="just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99"/>
            </a:pP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-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Thời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gian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lập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dàn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ý: </a:t>
            </a:r>
            <a:r>
              <a:rPr lang="en-US" sz="4400" b="1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15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phút</a:t>
            </a:r>
            <a:endParaRPr lang="en-US" sz="4400" dirty="0"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7B2904B9-3FD9-DE2A-CBAB-73810050ED7A}"/>
              </a:ext>
            </a:extLst>
          </p:cNvPr>
          <p:cNvSpPr/>
          <p:nvPr/>
        </p:nvSpPr>
        <p:spPr>
          <a:xfrm>
            <a:off x="5715000" y="5143500"/>
            <a:ext cx="6294149" cy="4114800"/>
          </a:xfrm>
          <a:custGeom>
            <a:avLst/>
            <a:gdLst/>
            <a:ahLst/>
            <a:cxnLst/>
            <a:rect l="l" t="t" r="r" b="b"/>
            <a:pathLst>
              <a:path w="6294149" h="4114800">
                <a:moveTo>
                  <a:pt x="0" y="0"/>
                </a:moveTo>
                <a:lnTo>
                  <a:pt x="6294149" y="0"/>
                </a:lnTo>
                <a:lnTo>
                  <a:pt x="62941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Google Shape;373;p25">
            <a:extLst>
              <a:ext uri="{FF2B5EF4-FFF2-40B4-BE49-F238E27FC236}">
                <a16:creationId xmlns:a16="http://schemas.microsoft.com/office/drawing/2014/main" id="{64866993-124F-1300-8904-9F9D79D9782E}"/>
              </a:ext>
            </a:extLst>
          </p:cNvPr>
          <p:cNvSpPr txBox="1"/>
          <p:nvPr/>
        </p:nvSpPr>
        <p:spPr>
          <a:xfrm>
            <a:off x="86591" y="6875318"/>
            <a:ext cx="5996926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64183" marR="0" lvl="1" algn="just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99"/>
            </a:pP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Nhóm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1,2: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Trình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bày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ý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kiến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về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thói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lười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nhác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, hay than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vãn</a:t>
            </a:r>
            <a:endParaRPr lang="en-US" sz="4400" dirty="0"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</p:txBody>
      </p:sp>
      <p:sp>
        <p:nvSpPr>
          <p:cNvPr id="6" name="Google Shape;373;p25">
            <a:extLst>
              <a:ext uri="{FF2B5EF4-FFF2-40B4-BE49-F238E27FC236}">
                <a16:creationId xmlns:a16="http://schemas.microsoft.com/office/drawing/2014/main" id="{DB060067-CBEC-5508-3F54-A7C0A3286C68}"/>
              </a:ext>
            </a:extLst>
          </p:cNvPr>
          <p:cNvSpPr txBox="1"/>
          <p:nvPr/>
        </p:nvSpPr>
        <p:spPr>
          <a:xfrm>
            <a:off x="11811000" y="4998188"/>
            <a:ext cx="5996926" cy="270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64183" marR="0" lvl="1" algn="just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99"/>
            </a:pP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Nhóm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3,4: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Trình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bày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0" i="0" u="none" strike="noStrike" cap="none" dirty="0" smtClean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ý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kiến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về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lối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sống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ảo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mà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một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số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người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đang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theo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đuổi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.</a:t>
            </a:r>
            <a:endParaRPr lang="en-US" sz="4400" dirty="0"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14276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066800" y="28575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Google Shape;373;p25">
            <a:extLst>
              <a:ext uri="{FF2B5EF4-FFF2-40B4-BE49-F238E27FC236}">
                <a16:creationId xmlns:a16="http://schemas.microsoft.com/office/drawing/2014/main" id="{42525340-1872-BA7A-4F12-64AA2B34B69A}"/>
              </a:ext>
            </a:extLst>
          </p:cNvPr>
          <p:cNvSpPr txBox="1"/>
          <p:nvPr/>
        </p:nvSpPr>
        <p:spPr>
          <a:xfrm>
            <a:off x="6019800" y="3771900"/>
            <a:ext cx="11506200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64183" marR="0" lvl="1" algn="just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99"/>
            </a:pPr>
            <a:r>
              <a:rPr lang="en-US" sz="4400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Lựa</a:t>
            </a:r>
            <a:r>
              <a:rPr lang="en-US" sz="44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chọn</a:t>
            </a:r>
            <a:r>
              <a:rPr lang="en-US" sz="44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viết</a:t>
            </a:r>
            <a:r>
              <a:rPr lang="en-US" sz="44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1 </a:t>
            </a:r>
            <a:r>
              <a:rPr lang="en-US" sz="4400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đoạn</a:t>
            </a:r>
            <a:r>
              <a:rPr lang="en-US" sz="44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văn</a:t>
            </a:r>
            <a:r>
              <a:rPr lang="en-US" sz="44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triển</a:t>
            </a:r>
            <a:r>
              <a:rPr lang="en-US" sz="44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khai</a:t>
            </a:r>
            <a:r>
              <a:rPr lang="en-US" sz="44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1 ý </a:t>
            </a:r>
            <a:r>
              <a:rPr lang="en-US" sz="4400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phần</a:t>
            </a:r>
            <a:r>
              <a:rPr lang="en-US" sz="44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thân</a:t>
            </a:r>
            <a:r>
              <a:rPr lang="en-US" sz="44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dàn</a:t>
            </a:r>
            <a:r>
              <a:rPr lang="en-US" sz="44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ý </a:t>
            </a:r>
            <a:r>
              <a:rPr lang="en-US" sz="4400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mà</a:t>
            </a:r>
            <a:r>
              <a:rPr lang="en-US" sz="44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nhóm</a:t>
            </a:r>
            <a:r>
              <a:rPr lang="en-US" sz="44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mình</a:t>
            </a:r>
            <a:r>
              <a:rPr lang="en-US" sz="44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đã</a:t>
            </a:r>
            <a:r>
              <a:rPr lang="en-US" sz="44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lập</a:t>
            </a:r>
            <a:r>
              <a:rPr lang="en-US" sz="44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EBED404-924F-B4EB-D4AC-F7F9B97CD341}"/>
              </a:ext>
            </a:extLst>
          </p:cNvPr>
          <p:cNvGrpSpPr/>
          <p:nvPr/>
        </p:nvGrpSpPr>
        <p:grpSpPr>
          <a:xfrm>
            <a:off x="669966" y="560636"/>
            <a:ext cx="16948068" cy="8947068"/>
            <a:chOff x="0" y="0"/>
            <a:chExt cx="4463689" cy="2356429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2387993B-8C6F-1172-02ED-BCBA3471A9C7}"/>
                </a:ext>
              </a:extLst>
            </p:cNvPr>
            <p:cNvSpPr/>
            <p:nvPr/>
          </p:nvSpPr>
          <p:spPr>
            <a:xfrm>
              <a:off x="0" y="0"/>
              <a:ext cx="4463688" cy="2356429"/>
            </a:xfrm>
            <a:custGeom>
              <a:avLst/>
              <a:gdLst/>
              <a:ahLst/>
              <a:cxnLst/>
              <a:rect l="l" t="t" r="r" b="b"/>
              <a:pathLst>
                <a:path w="4463688" h="2356429">
                  <a:moveTo>
                    <a:pt x="22840" y="0"/>
                  </a:moveTo>
                  <a:lnTo>
                    <a:pt x="4440848" y="0"/>
                  </a:lnTo>
                  <a:cubicBezTo>
                    <a:pt x="4453463" y="0"/>
                    <a:pt x="4463688" y="10226"/>
                    <a:pt x="4463688" y="22840"/>
                  </a:cubicBezTo>
                  <a:lnTo>
                    <a:pt x="4463688" y="2333589"/>
                  </a:lnTo>
                  <a:cubicBezTo>
                    <a:pt x="4463688" y="2346203"/>
                    <a:pt x="4453463" y="2356429"/>
                    <a:pt x="4440848" y="2356429"/>
                  </a:cubicBezTo>
                  <a:lnTo>
                    <a:pt x="22840" y="2356429"/>
                  </a:lnTo>
                  <a:cubicBezTo>
                    <a:pt x="10226" y="2356429"/>
                    <a:pt x="0" y="2346203"/>
                    <a:pt x="0" y="2333589"/>
                  </a:cubicBezTo>
                  <a:lnTo>
                    <a:pt x="0" y="22840"/>
                  </a:lnTo>
                  <a:cubicBezTo>
                    <a:pt x="0" y="10226"/>
                    <a:pt x="10226" y="0"/>
                    <a:pt x="22840" y="0"/>
                  </a:cubicBezTo>
                  <a:close/>
                </a:path>
              </a:pathLst>
            </a:custGeom>
            <a:solidFill>
              <a:srgbClr val="FDFBF9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B0D69BA-CB0B-005D-8B11-E315BE70B4AF}"/>
                </a:ext>
              </a:extLst>
            </p:cNvPr>
            <p:cNvSpPr txBox="1"/>
            <p:nvPr/>
          </p:nvSpPr>
          <p:spPr>
            <a:xfrm>
              <a:off x="0" y="-38100"/>
              <a:ext cx="4463689" cy="23945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8">
            <a:extLst>
              <a:ext uri="{FF2B5EF4-FFF2-40B4-BE49-F238E27FC236}">
                <a16:creationId xmlns:a16="http://schemas.microsoft.com/office/drawing/2014/main" id="{11739EE5-D1D7-27A5-FD72-77E177892B7D}"/>
              </a:ext>
            </a:extLst>
          </p:cNvPr>
          <p:cNvSpPr/>
          <p:nvPr/>
        </p:nvSpPr>
        <p:spPr>
          <a:xfrm>
            <a:off x="5242843" y="919370"/>
            <a:ext cx="11979828" cy="8124502"/>
          </a:xfrm>
          <a:custGeom>
            <a:avLst/>
            <a:gdLst/>
            <a:ahLst/>
            <a:cxnLst/>
            <a:rect l="l" t="t" r="r" b="b"/>
            <a:pathLst>
              <a:path w="11979828" h="8124502">
                <a:moveTo>
                  <a:pt x="0" y="0"/>
                </a:moveTo>
                <a:lnTo>
                  <a:pt x="11979828" y="0"/>
                </a:lnTo>
                <a:lnTo>
                  <a:pt x="11979828" y="8124502"/>
                </a:lnTo>
                <a:lnTo>
                  <a:pt x="0" y="81245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8D7BBAB2-9B1F-D143-6FF1-B5286982E588}"/>
              </a:ext>
            </a:extLst>
          </p:cNvPr>
          <p:cNvSpPr txBox="1"/>
          <p:nvPr/>
        </p:nvSpPr>
        <p:spPr>
          <a:xfrm>
            <a:off x="5335060" y="3314700"/>
            <a:ext cx="12309474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80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I. </a:t>
            </a:r>
          </a:p>
          <a:p>
            <a:pPr marL="0" lvl="0" indent="0" algn="ctr">
              <a:spcBef>
                <a:spcPct val="0"/>
              </a:spcBef>
            </a:pPr>
            <a:r>
              <a:rPr lang="en-US" sz="80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Giới</a:t>
            </a:r>
            <a:r>
              <a:rPr lang="en-US" sz="80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thiệu</a:t>
            </a:r>
            <a:r>
              <a:rPr lang="en-US" sz="80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kiểu</a:t>
            </a:r>
            <a:r>
              <a:rPr lang="en-US" sz="80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bài</a:t>
            </a:r>
            <a:endParaRPr lang="en-US" sz="8000" dirty="0">
              <a:solidFill>
                <a:srgbClr val="000000"/>
              </a:solidFill>
              <a:latin typeface="#9Slide07 SVNAppleberry" panose="02040603050506020204" pitchFamily="18" charset="0"/>
            </a:endParaRPr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B0DC0D6F-2BF3-F0AB-AD8F-031765AE2089}"/>
              </a:ext>
            </a:extLst>
          </p:cNvPr>
          <p:cNvSpPr/>
          <p:nvPr/>
        </p:nvSpPr>
        <p:spPr>
          <a:xfrm>
            <a:off x="-304800" y="3569999"/>
            <a:ext cx="7653042" cy="6296439"/>
          </a:xfrm>
          <a:custGeom>
            <a:avLst/>
            <a:gdLst/>
            <a:ahLst/>
            <a:cxnLst/>
            <a:rect l="l" t="t" r="r" b="b"/>
            <a:pathLst>
              <a:path w="9710442" h="8229600">
                <a:moveTo>
                  <a:pt x="0" y="0"/>
                </a:moveTo>
                <a:lnTo>
                  <a:pt x="9710442" y="0"/>
                </a:lnTo>
                <a:lnTo>
                  <a:pt x="971044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8435870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ADCC6D-371B-43B3-655E-C0A381676760}"/>
              </a:ext>
            </a:extLst>
          </p:cNvPr>
          <p:cNvSpPr txBox="1"/>
          <p:nvPr/>
        </p:nvSpPr>
        <p:spPr>
          <a:xfrm>
            <a:off x="762000" y="419100"/>
            <a:ext cx="1592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41F5964-7254-9FEA-E880-F4CF190A6045}"/>
              </a:ext>
            </a:extLst>
          </p:cNvPr>
          <p:cNvSpPr txBox="1">
            <a:spLocks/>
          </p:cNvSpPr>
          <p:nvPr/>
        </p:nvSpPr>
        <p:spPr>
          <a:xfrm>
            <a:off x="3505200" y="2324099"/>
            <a:ext cx="12725400" cy="5638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700" indent="0" algn="just">
              <a:buNone/>
            </a:pP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Dạng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nghị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endParaRPr lang="en-US" sz="4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39700" indent="0" algn="just">
              <a:buNone/>
            </a:pP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sẽ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trình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bày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suy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nghĩ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ý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thân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139700" indent="0" algn="just">
              <a:buNone/>
            </a:pP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lí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lẽ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chứng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thuyết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phục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tình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139700" indent="0" algn="just">
              <a:buNone/>
            </a:pPr>
            <a:r>
              <a:rPr lang="en-US" sz="4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Mục</a:t>
            </a:r>
            <a:r>
              <a:rPr lang="en-US" sz="4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đích</a:t>
            </a:r>
            <a:r>
              <a:rPr lang="en-US" sz="4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cuộc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con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cực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778309BC-FF75-9204-6C7F-89F104E1EBA4}"/>
              </a:ext>
            </a:extLst>
          </p:cNvPr>
          <p:cNvSpPr/>
          <p:nvPr/>
        </p:nvSpPr>
        <p:spPr>
          <a:xfrm rot="5400000">
            <a:off x="-1190521" y="4668012"/>
            <a:ext cx="7315200" cy="950976"/>
          </a:xfrm>
          <a:custGeom>
            <a:avLst/>
            <a:gdLst/>
            <a:ahLst/>
            <a:cxnLst/>
            <a:rect l="l" t="t" r="r" b="b"/>
            <a:pathLst>
              <a:path w="7315200" h="950976">
                <a:moveTo>
                  <a:pt x="0" y="0"/>
                </a:moveTo>
                <a:lnTo>
                  <a:pt x="7315200" y="0"/>
                </a:lnTo>
                <a:lnTo>
                  <a:pt x="7315200" y="950976"/>
                </a:lnTo>
                <a:lnTo>
                  <a:pt x="0" y="9509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60184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ADCC6D-371B-43B3-655E-C0A381676760}"/>
              </a:ext>
            </a:extLst>
          </p:cNvPr>
          <p:cNvSpPr txBox="1"/>
          <p:nvPr/>
        </p:nvSpPr>
        <p:spPr>
          <a:xfrm>
            <a:off x="762000" y="419100"/>
            <a:ext cx="1592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A1A893C-8D6D-3A37-8D15-9585D6F113DA}"/>
              </a:ext>
            </a:extLst>
          </p:cNvPr>
          <p:cNvSpPr/>
          <p:nvPr/>
        </p:nvSpPr>
        <p:spPr>
          <a:xfrm>
            <a:off x="6553200" y="3399183"/>
            <a:ext cx="4172167" cy="4114800"/>
          </a:xfrm>
          <a:custGeom>
            <a:avLst/>
            <a:gdLst/>
            <a:ahLst/>
            <a:cxnLst/>
            <a:rect l="l" t="t" r="r" b="b"/>
            <a:pathLst>
              <a:path w="4172167" h="4114800">
                <a:moveTo>
                  <a:pt x="0" y="0"/>
                </a:moveTo>
                <a:lnTo>
                  <a:pt x="4172168" y="0"/>
                </a:lnTo>
                <a:lnTo>
                  <a:pt x="41721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44BA2F-4345-02BD-0C74-E3EF5ADCD070}"/>
              </a:ext>
            </a:extLst>
          </p:cNvPr>
          <p:cNvSpPr txBox="1"/>
          <p:nvPr/>
        </p:nvSpPr>
        <p:spPr>
          <a:xfrm>
            <a:off x="4724400" y="2247900"/>
            <a:ext cx="7200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A25D2E-7A00-797C-E1DD-77C1FBA46349}"/>
              </a:ext>
            </a:extLst>
          </p:cNvPr>
          <p:cNvSpPr txBox="1"/>
          <p:nvPr/>
        </p:nvSpPr>
        <p:spPr>
          <a:xfrm>
            <a:off x="11430000" y="4838700"/>
            <a:ext cx="57531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BB84CD-6408-08BF-A58A-FCC9C486C6AF}"/>
              </a:ext>
            </a:extLst>
          </p:cNvPr>
          <p:cNvSpPr txBox="1"/>
          <p:nvPr/>
        </p:nvSpPr>
        <p:spPr>
          <a:xfrm>
            <a:off x="237476" y="3902957"/>
            <a:ext cx="5638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D05D66-F12D-EE79-8215-DFE664F8E234}"/>
              </a:ext>
            </a:extLst>
          </p:cNvPr>
          <p:cNvSpPr txBox="1"/>
          <p:nvPr/>
        </p:nvSpPr>
        <p:spPr>
          <a:xfrm>
            <a:off x="3562350" y="7513983"/>
            <a:ext cx="9525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045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EBED404-924F-B4EB-D4AC-F7F9B97CD341}"/>
              </a:ext>
            </a:extLst>
          </p:cNvPr>
          <p:cNvGrpSpPr/>
          <p:nvPr/>
        </p:nvGrpSpPr>
        <p:grpSpPr>
          <a:xfrm>
            <a:off x="669966" y="560636"/>
            <a:ext cx="16948068" cy="8947068"/>
            <a:chOff x="0" y="0"/>
            <a:chExt cx="4463689" cy="2356429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2387993B-8C6F-1172-02ED-BCBA3471A9C7}"/>
                </a:ext>
              </a:extLst>
            </p:cNvPr>
            <p:cNvSpPr/>
            <p:nvPr/>
          </p:nvSpPr>
          <p:spPr>
            <a:xfrm>
              <a:off x="0" y="0"/>
              <a:ext cx="4463688" cy="2356429"/>
            </a:xfrm>
            <a:custGeom>
              <a:avLst/>
              <a:gdLst/>
              <a:ahLst/>
              <a:cxnLst/>
              <a:rect l="l" t="t" r="r" b="b"/>
              <a:pathLst>
                <a:path w="4463688" h="2356429">
                  <a:moveTo>
                    <a:pt x="22840" y="0"/>
                  </a:moveTo>
                  <a:lnTo>
                    <a:pt x="4440848" y="0"/>
                  </a:lnTo>
                  <a:cubicBezTo>
                    <a:pt x="4453463" y="0"/>
                    <a:pt x="4463688" y="10226"/>
                    <a:pt x="4463688" y="22840"/>
                  </a:cubicBezTo>
                  <a:lnTo>
                    <a:pt x="4463688" y="2333589"/>
                  </a:lnTo>
                  <a:cubicBezTo>
                    <a:pt x="4463688" y="2346203"/>
                    <a:pt x="4453463" y="2356429"/>
                    <a:pt x="4440848" y="2356429"/>
                  </a:cubicBezTo>
                  <a:lnTo>
                    <a:pt x="22840" y="2356429"/>
                  </a:lnTo>
                  <a:cubicBezTo>
                    <a:pt x="10226" y="2356429"/>
                    <a:pt x="0" y="2346203"/>
                    <a:pt x="0" y="2333589"/>
                  </a:cubicBezTo>
                  <a:lnTo>
                    <a:pt x="0" y="22840"/>
                  </a:lnTo>
                  <a:cubicBezTo>
                    <a:pt x="0" y="10226"/>
                    <a:pt x="10226" y="0"/>
                    <a:pt x="22840" y="0"/>
                  </a:cubicBezTo>
                  <a:close/>
                </a:path>
              </a:pathLst>
            </a:custGeom>
            <a:solidFill>
              <a:srgbClr val="FDFBF9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B0D69BA-CB0B-005D-8B11-E315BE70B4AF}"/>
                </a:ext>
              </a:extLst>
            </p:cNvPr>
            <p:cNvSpPr txBox="1"/>
            <p:nvPr/>
          </p:nvSpPr>
          <p:spPr>
            <a:xfrm>
              <a:off x="0" y="-38100"/>
              <a:ext cx="4463689" cy="23945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8">
            <a:extLst>
              <a:ext uri="{FF2B5EF4-FFF2-40B4-BE49-F238E27FC236}">
                <a16:creationId xmlns:a16="http://schemas.microsoft.com/office/drawing/2014/main" id="{11739EE5-D1D7-27A5-FD72-77E177892B7D}"/>
              </a:ext>
            </a:extLst>
          </p:cNvPr>
          <p:cNvSpPr/>
          <p:nvPr/>
        </p:nvSpPr>
        <p:spPr>
          <a:xfrm>
            <a:off x="5242843" y="919370"/>
            <a:ext cx="11979828" cy="8124502"/>
          </a:xfrm>
          <a:custGeom>
            <a:avLst/>
            <a:gdLst/>
            <a:ahLst/>
            <a:cxnLst/>
            <a:rect l="l" t="t" r="r" b="b"/>
            <a:pathLst>
              <a:path w="11979828" h="8124502">
                <a:moveTo>
                  <a:pt x="0" y="0"/>
                </a:moveTo>
                <a:lnTo>
                  <a:pt x="11979828" y="0"/>
                </a:lnTo>
                <a:lnTo>
                  <a:pt x="11979828" y="8124502"/>
                </a:lnTo>
                <a:lnTo>
                  <a:pt x="0" y="81245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8D7BBAB2-9B1F-D143-6FF1-B5286982E588}"/>
              </a:ext>
            </a:extLst>
          </p:cNvPr>
          <p:cNvSpPr txBox="1"/>
          <p:nvPr/>
        </p:nvSpPr>
        <p:spPr>
          <a:xfrm>
            <a:off x="5308558" y="3024899"/>
            <a:ext cx="12309474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80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II.</a:t>
            </a:r>
          </a:p>
          <a:p>
            <a:pPr marL="0" lvl="0" indent="0" algn="ctr">
              <a:spcBef>
                <a:spcPct val="0"/>
              </a:spcBef>
            </a:pPr>
            <a:r>
              <a:rPr lang="en-US" sz="80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Phân</a:t>
            </a:r>
            <a:r>
              <a:rPr lang="en-US" sz="80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tích</a:t>
            </a:r>
            <a:r>
              <a:rPr lang="en-US" sz="80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</a:p>
          <a:p>
            <a:pPr marL="0" lvl="0" indent="0" algn="ctr">
              <a:spcBef>
                <a:spcPct val="0"/>
              </a:spcBef>
            </a:pPr>
            <a:r>
              <a:rPr lang="en-US" sz="80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bài</a:t>
            </a:r>
            <a:r>
              <a:rPr lang="en-US" sz="80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viết</a:t>
            </a:r>
            <a:r>
              <a:rPr lang="en-US" sz="80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tham</a:t>
            </a:r>
            <a:r>
              <a:rPr lang="en-US" sz="80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khảo</a:t>
            </a:r>
            <a:endParaRPr lang="en-US" sz="8000" dirty="0">
              <a:solidFill>
                <a:srgbClr val="000000"/>
              </a:solidFill>
              <a:latin typeface="#9Slide07 SVNAppleberry" panose="02040603050506020204" pitchFamily="18" charset="0"/>
            </a:endParaRPr>
          </a:p>
        </p:txBody>
      </p:sp>
      <p:sp>
        <p:nvSpPr>
          <p:cNvPr id="2" name="Freeform 7">
            <a:extLst>
              <a:ext uri="{FF2B5EF4-FFF2-40B4-BE49-F238E27FC236}">
                <a16:creationId xmlns:a16="http://schemas.microsoft.com/office/drawing/2014/main" id="{2B5E7244-B61E-6FA8-33AE-24C472D6C0BB}"/>
              </a:ext>
            </a:extLst>
          </p:cNvPr>
          <p:cNvSpPr/>
          <p:nvPr/>
        </p:nvSpPr>
        <p:spPr>
          <a:xfrm>
            <a:off x="-63544" y="4152900"/>
            <a:ext cx="7694275" cy="5886120"/>
          </a:xfrm>
          <a:custGeom>
            <a:avLst/>
            <a:gdLst/>
            <a:ahLst/>
            <a:cxnLst/>
            <a:rect l="l" t="t" r="r" b="b"/>
            <a:pathLst>
              <a:path w="5378824" h="4114800">
                <a:moveTo>
                  <a:pt x="0" y="0"/>
                </a:moveTo>
                <a:lnTo>
                  <a:pt x="5378823" y="0"/>
                </a:lnTo>
                <a:lnTo>
                  <a:pt x="53788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84802177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6D814F-DF8E-26FC-A680-B021D2A1C3B1}"/>
              </a:ext>
            </a:extLst>
          </p:cNvPr>
          <p:cNvSpPr txBox="1"/>
          <p:nvPr/>
        </p:nvSpPr>
        <p:spPr>
          <a:xfrm>
            <a:off x="1181100" y="1409700"/>
            <a:ext cx="1592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#9Slide07 Pangolin" panose="00000500000000000000" pitchFamily="2" charset="0"/>
                <a:cs typeface="Times New Roman" panose="02020603050405020304" pitchFamily="18" charset="0"/>
              </a:rPr>
              <a:t>Chen </a:t>
            </a:r>
            <a:r>
              <a:rPr lang="en-US" sz="4800" b="1" dirty="0" err="1">
                <a:latin typeface="#9Slide07 Pangolin" panose="00000500000000000000" pitchFamily="2" charset="0"/>
                <a:cs typeface="Times New Roman" panose="02020603050405020304" pitchFamily="18" charset="0"/>
              </a:rPr>
              <a:t>lấn</a:t>
            </a:r>
            <a:r>
              <a:rPr lang="en-US" sz="4800" b="1" dirty="0">
                <a:latin typeface="#9Slide07 Pangolin" panose="000005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latin typeface="#9Slide07 Pangolin" panose="00000500000000000000" pitchFamily="2" charset="0"/>
                <a:cs typeface="Times New Roman" panose="02020603050405020304" pitchFamily="18" charset="0"/>
              </a:rPr>
              <a:t>xô</a:t>
            </a:r>
            <a:r>
              <a:rPr lang="en-US" sz="4800" b="1" dirty="0">
                <a:latin typeface="#9Slide07 Pangolin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#9Slide07 Pangolin" panose="00000500000000000000" pitchFamily="2" charset="0"/>
                <a:cs typeface="Times New Roman" panose="02020603050405020304" pitchFamily="18" charset="0"/>
              </a:rPr>
              <a:t>đẩy</a:t>
            </a:r>
            <a:r>
              <a:rPr lang="en-US" sz="4800" b="1" dirty="0">
                <a:latin typeface="#9Slide07 Pangolin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#9Slide07 Pangolin" panose="00000500000000000000" pitchFamily="2" charset="0"/>
                <a:cs typeface="Times New Roman" panose="02020603050405020304" pitchFamily="18" charset="0"/>
              </a:rPr>
              <a:t>nơi</a:t>
            </a:r>
            <a:r>
              <a:rPr lang="en-US" sz="4800" b="1" dirty="0">
                <a:latin typeface="#9Slide07 Pangolin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#9Slide07 Pangolin" panose="00000500000000000000" pitchFamily="2" charset="0"/>
                <a:cs typeface="Times New Roman" panose="02020603050405020304" pitchFamily="18" charset="0"/>
              </a:rPr>
              <a:t>công</a:t>
            </a:r>
            <a:r>
              <a:rPr lang="en-US" sz="4800" b="1" dirty="0">
                <a:latin typeface="#9Slide07 Pangolin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#9Slide07 Pangolin" panose="00000500000000000000" pitchFamily="2" charset="0"/>
                <a:cs typeface="Times New Roman" panose="02020603050405020304" pitchFamily="18" charset="0"/>
              </a:rPr>
              <a:t>cộng</a:t>
            </a:r>
            <a:r>
              <a:rPr lang="en-US" sz="4800" b="1" dirty="0">
                <a:latin typeface="#9Slide07 Pangolin" panose="00000500000000000000" pitchFamily="2" charset="0"/>
                <a:cs typeface="Times New Roman" panose="02020603050405020304" pitchFamily="18" charset="0"/>
              </a:rPr>
              <a:t> – </a:t>
            </a:r>
            <a:r>
              <a:rPr lang="en-US" sz="4800" b="1" dirty="0" err="1">
                <a:latin typeface="#9Slide07 Pangolin" panose="000005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latin typeface="#9Slide07 Pangolin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#9Slide07 Pangolin" panose="00000500000000000000" pitchFamily="2" charset="0"/>
                <a:cs typeface="Times New Roman" panose="02020603050405020304" pitchFamily="18" charset="0"/>
              </a:rPr>
              <a:t>thói</a:t>
            </a:r>
            <a:r>
              <a:rPr lang="en-US" sz="4800" b="1" dirty="0">
                <a:latin typeface="#9Slide07 Pangolin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#9Slide07 Pangolin" panose="00000500000000000000" pitchFamily="2" charset="0"/>
                <a:cs typeface="Times New Roman" panose="02020603050405020304" pitchFamily="18" charset="0"/>
              </a:rPr>
              <a:t>quen</a:t>
            </a:r>
            <a:r>
              <a:rPr lang="en-US" sz="4800" b="1" dirty="0">
                <a:latin typeface="#9Slide07 Pangolin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#9Slide07 Pangolin" panose="00000500000000000000" pitchFamily="2" charset="0"/>
                <a:cs typeface="Times New Roman" panose="02020603050405020304" pitchFamily="18" charset="0"/>
              </a:rPr>
              <a:t>xấu</a:t>
            </a:r>
            <a:endParaRPr lang="en-US" sz="4800" dirty="0">
              <a:latin typeface="#9Slide07 Pangolin" panose="000005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Quan sát tranh và trả lời câu hỏi:Việc chen lấn, xô đẩy như vậy có tác hại  gì? - Olm">
            <a:extLst>
              <a:ext uri="{FF2B5EF4-FFF2-40B4-BE49-F238E27FC236}">
                <a16:creationId xmlns:a16="http://schemas.microsoft.com/office/drawing/2014/main" id="{84CABB72-F142-EB94-F263-200B0B92E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782" y="3314700"/>
            <a:ext cx="12150436" cy="6645019"/>
          </a:xfrm>
          <a:custGeom>
            <a:avLst/>
            <a:gdLst>
              <a:gd name="connsiteX0" fmla="*/ 0 w 12150436"/>
              <a:gd name="connsiteY0" fmla="*/ 0 h 6645019"/>
              <a:gd name="connsiteX1" fmla="*/ 12150436 w 12150436"/>
              <a:gd name="connsiteY1" fmla="*/ 0 h 6645019"/>
              <a:gd name="connsiteX2" fmla="*/ 12150436 w 12150436"/>
              <a:gd name="connsiteY2" fmla="*/ 6645019 h 6645019"/>
              <a:gd name="connsiteX3" fmla="*/ 0 w 12150436"/>
              <a:gd name="connsiteY3" fmla="*/ 6645019 h 6645019"/>
              <a:gd name="connsiteX4" fmla="*/ 0 w 12150436"/>
              <a:gd name="connsiteY4" fmla="*/ 0 h 6645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50436" h="6645019" extrusionOk="0">
                <a:moveTo>
                  <a:pt x="0" y="0"/>
                </a:moveTo>
                <a:cubicBezTo>
                  <a:pt x="2744522" y="-5264"/>
                  <a:pt x="8671544" y="84467"/>
                  <a:pt x="12150436" y="0"/>
                </a:cubicBezTo>
                <a:cubicBezTo>
                  <a:pt x="12022263" y="1310410"/>
                  <a:pt x="12279586" y="5102383"/>
                  <a:pt x="12150436" y="6645019"/>
                </a:cubicBezTo>
                <a:cubicBezTo>
                  <a:pt x="8714004" y="6751339"/>
                  <a:pt x="5818109" y="6637370"/>
                  <a:pt x="0" y="6645019"/>
                </a:cubicBezTo>
                <a:cubicBezTo>
                  <a:pt x="160128" y="4577984"/>
                  <a:pt x="25049" y="3159450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13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208ECF-B228-F000-52F2-9F4A12A22DD1}"/>
              </a:ext>
            </a:extLst>
          </p:cNvPr>
          <p:cNvSpPr txBox="1"/>
          <p:nvPr/>
        </p:nvSpPr>
        <p:spPr>
          <a:xfrm>
            <a:off x="7010400" y="1485900"/>
            <a:ext cx="10668000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tham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khảo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nhắc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Thái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 algn="just">
              <a:buFontTx/>
              <a:buChar char="-"/>
            </a:pP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đều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riêng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xác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xác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dẫn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chứng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Nếu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sẽ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bổ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thêm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chứng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4" name="TextBox 16">
            <a:extLst>
              <a:ext uri="{FF2B5EF4-FFF2-40B4-BE49-F238E27FC236}">
                <a16:creationId xmlns:a16="http://schemas.microsoft.com/office/drawing/2014/main" id="{D77ED30C-D7D2-5B03-455A-AE09B490D5B7}"/>
              </a:ext>
            </a:extLst>
          </p:cNvPr>
          <p:cNvSpPr txBox="1"/>
          <p:nvPr/>
        </p:nvSpPr>
        <p:spPr>
          <a:xfrm>
            <a:off x="-1524000" y="2324100"/>
            <a:ext cx="12309474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9600" dirty="0">
                <a:solidFill>
                  <a:srgbClr val="FF0000"/>
                </a:solidFill>
                <a:latin typeface="#9Slide07 SVNAppleberry" panose="02040603050506020204" pitchFamily="18" charset="0"/>
              </a:rPr>
              <a:t>THINK </a:t>
            </a:r>
          </a:p>
          <a:p>
            <a:pPr marL="0" lvl="0" indent="0" algn="ctr">
              <a:spcBef>
                <a:spcPct val="0"/>
              </a:spcBef>
            </a:pPr>
            <a:r>
              <a:rPr lang="en-US" sz="9600" dirty="0">
                <a:solidFill>
                  <a:srgbClr val="FF0000"/>
                </a:solidFill>
                <a:latin typeface="#9Slide07 SVNAppleberry" panose="02040603050506020204" pitchFamily="18" charset="0"/>
              </a:rPr>
              <a:t>PAIR</a:t>
            </a:r>
          </a:p>
          <a:p>
            <a:pPr marL="0" lvl="0" indent="0" algn="ctr">
              <a:spcBef>
                <a:spcPct val="0"/>
              </a:spcBef>
            </a:pPr>
            <a:r>
              <a:rPr lang="en-US" sz="9600" dirty="0">
                <a:solidFill>
                  <a:srgbClr val="FF0000"/>
                </a:solidFill>
                <a:latin typeface="#9Slide07 SVNAppleberry" panose="02040603050506020204" pitchFamily="18" charset="0"/>
              </a:rPr>
              <a:t>SHARE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3F8F48E1-7B5A-38D2-A202-699E83076B5E}"/>
              </a:ext>
            </a:extLst>
          </p:cNvPr>
          <p:cNvSpPr/>
          <p:nvPr/>
        </p:nvSpPr>
        <p:spPr>
          <a:xfrm>
            <a:off x="-685800" y="6291917"/>
            <a:ext cx="4927904" cy="4114800"/>
          </a:xfrm>
          <a:custGeom>
            <a:avLst/>
            <a:gdLst/>
            <a:ahLst/>
            <a:cxnLst/>
            <a:rect l="l" t="t" r="r" b="b"/>
            <a:pathLst>
              <a:path w="4927904" h="4114800">
                <a:moveTo>
                  <a:pt x="0" y="0"/>
                </a:moveTo>
                <a:lnTo>
                  <a:pt x="4927904" y="0"/>
                </a:lnTo>
                <a:lnTo>
                  <a:pt x="49279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AC00D3F0-EE7B-9719-9BAE-F60A3F5ADCF8}"/>
              </a:ext>
            </a:extLst>
          </p:cNvPr>
          <p:cNvSpPr/>
          <p:nvPr/>
        </p:nvSpPr>
        <p:spPr>
          <a:xfrm rot="16200000">
            <a:off x="-17318" y="-1524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67813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F4EE2BD-E0BA-40ED-775B-08AB4C82795E}"/>
              </a:ext>
            </a:extLst>
          </p:cNvPr>
          <p:cNvGrpSpPr/>
          <p:nvPr/>
        </p:nvGrpSpPr>
        <p:grpSpPr>
          <a:xfrm>
            <a:off x="669966" y="495300"/>
            <a:ext cx="16948068" cy="2514600"/>
            <a:chOff x="0" y="0"/>
            <a:chExt cx="4463689" cy="2356429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3F862333-59A3-60A3-4F3B-C5606F9B6185}"/>
                </a:ext>
              </a:extLst>
            </p:cNvPr>
            <p:cNvSpPr/>
            <p:nvPr/>
          </p:nvSpPr>
          <p:spPr>
            <a:xfrm>
              <a:off x="0" y="0"/>
              <a:ext cx="4463688" cy="2356429"/>
            </a:xfrm>
            <a:custGeom>
              <a:avLst/>
              <a:gdLst/>
              <a:ahLst/>
              <a:cxnLst/>
              <a:rect l="l" t="t" r="r" b="b"/>
              <a:pathLst>
                <a:path w="4463688" h="2356429">
                  <a:moveTo>
                    <a:pt x="22840" y="0"/>
                  </a:moveTo>
                  <a:lnTo>
                    <a:pt x="4440848" y="0"/>
                  </a:lnTo>
                  <a:cubicBezTo>
                    <a:pt x="4453463" y="0"/>
                    <a:pt x="4463688" y="10226"/>
                    <a:pt x="4463688" y="22840"/>
                  </a:cubicBezTo>
                  <a:lnTo>
                    <a:pt x="4463688" y="2333589"/>
                  </a:lnTo>
                  <a:cubicBezTo>
                    <a:pt x="4463688" y="2346203"/>
                    <a:pt x="4453463" y="2356429"/>
                    <a:pt x="4440848" y="2356429"/>
                  </a:cubicBezTo>
                  <a:lnTo>
                    <a:pt x="22840" y="2356429"/>
                  </a:lnTo>
                  <a:cubicBezTo>
                    <a:pt x="10226" y="2356429"/>
                    <a:pt x="0" y="2346203"/>
                    <a:pt x="0" y="2333589"/>
                  </a:cubicBezTo>
                  <a:lnTo>
                    <a:pt x="0" y="22840"/>
                  </a:lnTo>
                  <a:cubicBezTo>
                    <a:pt x="0" y="10226"/>
                    <a:pt x="10226" y="0"/>
                    <a:pt x="22840" y="0"/>
                  </a:cubicBezTo>
                  <a:close/>
                </a:path>
              </a:pathLst>
            </a:custGeom>
            <a:solidFill>
              <a:srgbClr val="FDFBF9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BC355E9-2E23-6DB5-0355-0C375CAA319E}"/>
                </a:ext>
              </a:extLst>
            </p:cNvPr>
            <p:cNvSpPr txBox="1"/>
            <p:nvPr/>
          </p:nvSpPr>
          <p:spPr>
            <a:xfrm>
              <a:off x="0" y="-38100"/>
              <a:ext cx="4463689" cy="23945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srgbClr val="FF0000"/>
                </a:solidFill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FAF63EB-AB2E-4646-B313-FA92F6D40C2C}"/>
              </a:ext>
            </a:extLst>
          </p:cNvPr>
          <p:cNvSpPr txBox="1"/>
          <p:nvPr/>
        </p:nvSpPr>
        <p:spPr>
          <a:xfrm>
            <a:off x="1676400" y="1028700"/>
            <a:ext cx="156972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D08C5F-2E24-D727-C510-F992E2C62479}"/>
              </a:ext>
            </a:extLst>
          </p:cNvPr>
          <p:cNvSpPr/>
          <p:nvPr/>
        </p:nvSpPr>
        <p:spPr>
          <a:xfrm>
            <a:off x="669966" y="3730336"/>
            <a:ext cx="2313709" cy="52578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viết: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3C3B131-0C19-9426-6BBD-7C1839892685}"/>
              </a:ext>
            </a:extLst>
          </p:cNvPr>
          <p:cNvSpPr/>
          <p:nvPr/>
        </p:nvSpPr>
        <p:spPr>
          <a:xfrm>
            <a:off x="3352800" y="3730336"/>
            <a:ext cx="6891453" cy="52578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tình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vi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chen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lấn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xô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đẩy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Freeform 2">
            <a:extLst>
              <a:ext uri="{FF2B5EF4-FFF2-40B4-BE49-F238E27FC236}">
                <a16:creationId xmlns:a16="http://schemas.microsoft.com/office/drawing/2014/main" id="{054C4D7F-90FF-69C9-9AEB-314CFC8E2077}"/>
              </a:ext>
            </a:extLst>
          </p:cNvPr>
          <p:cNvSpPr/>
          <p:nvPr/>
        </p:nvSpPr>
        <p:spPr>
          <a:xfrm>
            <a:off x="10515600" y="4152900"/>
            <a:ext cx="8093299" cy="6705600"/>
          </a:xfrm>
          <a:custGeom>
            <a:avLst/>
            <a:gdLst/>
            <a:ahLst/>
            <a:cxnLst/>
            <a:rect l="l" t="t" r="r" b="b"/>
            <a:pathLst>
              <a:path w="10303099" h="8229600">
                <a:moveTo>
                  <a:pt x="0" y="0"/>
                </a:moveTo>
                <a:lnTo>
                  <a:pt x="10303099" y="0"/>
                </a:lnTo>
                <a:lnTo>
                  <a:pt x="1030309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29893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2318</Words>
  <Application>Microsoft Office PowerPoint</Application>
  <PresentationFormat>Custom</PresentationFormat>
  <Paragraphs>159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#9Slide07 FS Playlist Caps</vt:lpstr>
      <vt:lpstr>Arial</vt:lpstr>
      <vt:lpstr>Roboto</vt:lpstr>
      <vt:lpstr>Cambria</vt:lpstr>
      <vt:lpstr>#9Slide07 Pangolin</vt:lpstr>
      <vt:lpstr>Calibri</vt:lpstr>
      <vt:lpstr>#9Slide07 SVNAppleberry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Combining Like Terms Presentation in Purple and Yellow Illustrative Style</dc:title>
  <cp:lastModifiedBy>QMC</cp:lastModifiedBy>
  <cp:revision>25</cp:revision>
  <dcterms:created xsi:type="dcterms:W3CDTF">2006-08-16T00:00:00Z</dcterms:created>
  <dcterms:modified xsi:type="dcterms:W3CDTF">2023-12-14T08:38:01Z</dcterms:modified>
  <dc:identifier>DAFzrzX99tA</dc:identifier>
</cp:coreProperties>
</file>